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3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57A2D4-FD98-4C48-B1DD-815E3D428FC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D718C085-CDB8-4BF8-8C7B-0899C66A2DF1}">
      <dgm:prSet phldrT="[Text]" custT="1"/>
      <dgm:spPr/>
      <dgm:t>
        <a:bodyPr/>
        <a:lstStyle/>
        <a:p>
          <a:r>
            <a:rPr lang="th-TH" sz="2400" b="1" dirty="0" smtClean="0"/>
            <a:t>รองผวจ.</a:t>
          </a:r>
        </a:p>
      </dgm:t>
    </dgm:pt>
    <dgm:pt modelId="{79D58D00-F9CC-448A-9FF0-D83180F6874A}" type="parTrans" cxnId="{8AB165E5-340D-4E80-AA64-09ADA097DFFE}">
      <dgm:prSet/>
      <dgm:spPr/>
      <dgm:t>
        <a:bodyPr/>
        <a:lstStyle/>
        <a:p>
          <a:endParaRPr lang="th-TH"/>
        </a:p>
      </dgm:t>
    </dgm:pt>
    <dgm:pt modelId="{7E86C94E-39FD-4723-9B48-8B0D985AA382}" type="sibTrans" cxnId="{8AB165E5-340D-4E80-AA64-09ADA097DFFE}">
      <dgm:prSet/>
      <dgm:spPr/>
      <dgm:t>
        <a:bodyPr/>
        <a:lstStyle/>
        <a:p>
          <a:endParaRPr lang="th-TH"/>
        </a:p>
      </dgm:t>
    </dgm:pt>
    <dgm:pt modelId="{EFA21C1C-A8A8-4939-8FFA-5D1A332BB32B}">
      <dgm:prSet phldrT="[Text]" custT="1"/>
      <dgm:spPr/>
      <dgm:t>
        <a:bodyPr/>
        <a:lstStyle/>
        <a:p>
          <a:r>
            <a:rPr lang="th-TH" sz="2400" b="1" dirty="0" smtClean="0"/>
            <a:t>ปลัดจังหวัด</a:t>
          </a:r>
        </a:p>
      </dgm:t>
    </dgm:pt>
    <dgm:pt modelId="{29E9ABC2-9934-497F-BF85-44F6A9BF770B}" type="parTrans" cxnId="{5F709727-33C5-4C62-88C4-7DF8E20C8A04}">
      <dgm:prSet/>
      <dgm:spPr/>
      <dgm:t>
        <a:bodyPr/>
        <a:lstStyle/>
        <a:p>
          <a:endParaRPr lang="th-TH"/>
        </a:p>
      </dgm:t>
    </dgm:pt>
    <dgm:pt modelId="{1D344973-A019-433D-A086-8BA19D52FD5A}" type="sibTrans" cxnId="{5F709727-33C5-4C62-88C4-7DF8E20C8A04}">
      <dgm:prSet/>
      <dgm:spPr/>
      <dgm:t>
        <a:bodyPr/>
        <a:lstStyle/>
        <a:p>
          <a:endParaRPr lang="th-TH"/>
        </a:p>
      </dgm:t>
    </dgm:pt>
    <dgm:pt modelId="{BFE6169E-EE9D-4DA7-82DA-110737C6935D}">
      <dgm:prSet phldrT="[Text]" custT="1"/>
      <dgm:spPr/>
      <dgm:t>
        <a:bodyPr/>
        <a:lstStyle/>
        <a:p>
          <a:r>
            <a:rPr lang="th-TH" sz="2400" b="1" dirty="0" smtClean="0"/>
            <a:t>ท้องถิ่นจังหวัด</a:t>
          </a:r>
          <a:endParaRPr lang="th-TH" sz="2400" b="1" dirty="0"/>
        </a:p>
      </dgm:t>
    </dgm:pt>
    <dgm:pt modelId="{9903ED14-0661-43B1-AEEE-AEF24601BDDC}" type="parTrans" cxnId="{2CA020BE-B514-43D3-8116-5647F7161B39}">
      <dgm:prSet/>
      <dgm:spPr/>
      <dgm:t>
        <a:bodyPr/>
        <a:lstStyle/>
        <a:p>
          <a:endParaRPr lang="th-TH"/>
        </a:p>
      </dgm:t>
    </dgm:pt>
    <dgm:pt modelId="{953AABC8-2080-464E-8305-B7B7A26753E4}" type="sibTrans" cxnId="{2CA020BE-B514-43D3-8116-5647F7161B39}">
      <dgm:prSet/>
      <dgm:spPr/>
      <dgm:t>
        <a:bodyPr/>
        <a:lstStyle/>
        <a:p>
          <a:endParaRPr lang="th-TH"/>
        </a:p>
      </dgm:t>
    </dgm:pt>
    <dgm:pt modelId="{B1658D65-FEFB-40FD-A039-B849FDF53F34}">
      <dgm:prSet phldrT="[Text]" custT="1"/>
      <dgm:spPr/>
      <dgm:t>
        <a:bodyPr/>
        <a:lstStyle/>
        <a:p>
          <a:r>
            <a:rPr lang="th-TH" sz="2400" b="1" dirty="0" smtClean="0"/>
            <a:t>ผู้แทน </a:t>
          </a:r>
          <a:r>
            <a:rPr lang="th-TH" sz="2400" b="1" dirty="0" err="1" smtClean="0"/>
            <a:t>ศตส.จ</a:t>
          </a:r>
          <a:endParaRPr lang="th-TH" sz="2400" b="1" dirty="0"/>
        </a:p>
      </dgm:t>
    </dgm:pt>
    <dgm:pt modelId="{FA187AFC-DDBC-490A-9DAE-E421CEBDC038}" type="parTrans" cxnId="{E8FF88FD-944B-49BF-9028-433251F4FFF2}">
      <dgm:prSet/>
      <dgm:spPr/>
      <dgm:t>
        <a:bodyPr/>
        <a:lstStyle/>
        <a:p>
          <a:endParaRPr lang="th-TH"/>
        </a:p>
      </dgm:t>
    </dgm:pt>
    <dgm:pt modelId="{D9FA736F-047D-4DC5-B0C2-932F782868AA}" type="sibTrans" cxnId="{E8FF88FD-944B-49BF-9028-433251F4FFF2}">
      <dgm:prSet/>
      <dgm:spPr/>
      <dgm:t>
        <a:bodyPr/>
        <a:lstStyle/>
        <a:p>
          <a:endParaRPr lang="th-TH"/>
        </a:p>
      </dgm:t>
    </dgm:pt>
    <dgm:pt modelId="{2C4A1720-8E62-4FC0-B36A-37BF3FA8A208}">
      <dgm:prSet phldrT="[Text]" custT="1"/>
      <dgm:spPr/>
      <dgm:t>
        <a:bodyPr/>
        <a:lstStyle/>
        <a:p>
          <a:r>
            <a:rPr lang="th-TH" sz="2400" b="1" dirty="0" smtClean="0"/>
            <a:t>พัฒนาการจังหวัด</a:t>
          </a:r>
        </a:p>
      </dgm:t>
    </dgm:pt>
    <dgm:pt modelId="{8311FB24-1F32-48E7-BC1B-C228B9CCA62F}" type="parTrans" cxnId="{6E6E3E43-BF9E-4C7B-8B60-457F411E32F5}">
      <dgm:prSet/>
      <dgm:spPr/>
      <dgm:t>
        <a:bodyPr/>
        <a:lstStyle/>
        <a:p>
          <a:endParaRPr lang="th-TH"/>
        </a:p>
      </dgm:t>
    </dgm:pt>
    <dgm:pt modelId="{BD92E49C-3828-4B79-879C-9EF68A2145DA}" type="sibTrans" cxnId="{6E6E3E43-BF9E-4C7B-8B60-457F411E32F5}">
      <dgm:prSet/>
      <dgm:spPr/>
      <dgm:t>
        <a:bodyPr/>
        <a:lstStyle/>
        <a:p>
          <a:endParaRPr lang="th-TH"/>
        </a:p>
      </dgm:t>
    </dgm:pt>
    <dgm:pt modelId="{BA0C8A0D-104D-4597-ADE3-1A31D9A611A5}">
      <dgm:prSet phldrT="[Text]" custT="1"/>
      <dgm:spPr/>
      <dgm:t>
        <a:bodyPr/>
        <a:lstStyle/>
        <a:p>
          <a:r>
            <a:rPr lang="th-TH" sz="2400" b="1" dirty="0" smtClean="0"/>
            <a:t>วิทยากรกระบวนการ</a:t>
          </a:r>
          <a:endParaRPr lang="th-TH" sz="2400" b="1" dirty="0"/>
        </a:p>
      </dgm:t>
    </dgm:pt>
    <dgm:pt modelId="{3D1F7F0B-6E4B-4A16-B72D-F785C441F890}" type="parTrans" cxnId="{0884E2DC-0BFF-46DD-AAEF-666629E12266}">
      <dgm:prSet/>
      <dgm:spPr/>
      <dgm:t>
        <a:bodyPr/>
        <a:lstStyle/>
        <a:p>
          <a:endParaRPr lang="th-TH"/>
        </a:p>
      </dgm:t>
    </dgm:pt>
    <dgm:pt modelId="{F614829B-4C74-4700-8E91-3FA81B3E7302}" type="sibTrans" cxnId="{0884E2DC-0BFF-46DD-AAEF-666629E12266}">
      <dgm:prSet/>
      <dgm:spPr/>
      <dgm:t>
        <a:bodyPr/>
        <a:lstStyle/>
        <a:p>
          <a:endParaRPr lang="th-TH"/>
        </a:p>
      </dgm:t>
    </dgm:pt>
    <dgm:pt modelId="{03BC6D65-32EA-495B-A4C3-AC584E392416}">
      <dgm:prSet custT="1"/>
      <dgm:spPr/>
      <dgm:t>
        <a:bodyPr/>
        <a:lstStyle/>
        <a:p>
          <a:r>
            <a:rPr lang="th-TH" sz="2000" b="1" dirty="0" smtClean="0"/>
            <a:t>ประธานชมรม</a:t>
          </a:r>
          <a:endParaRPr lang="th-TH" sz="2000" b="1" dirty="0"/>
        </a:p>
      </dgm:t>
    </dgm:pt>
    <dgm:pt modelId="{E808A40B-3ED2-4E30-B918-C8A85FA58DA3}" type="parTrans" cxnId="{EC86CEEF-6D6F-45BC-9771-CFF450073AB7}">
      <dgm:prSet/>
      <dgm:spPr/>
      <dgm:t>
        <a:bodyPr/>
        <a:lstStyle/>
        <a:p>
          <a:endParaRPr lang="th-TH"/>
        </a:p>
      </dgm:t>
    </dgm:pt>
    <dgm:pt modelId="{E356FE5F-3BBB-4CAF-B929-469B41C5BEE1}" type="sibTrans" cxnId="{EC86CEEF-6D6F-45BC-9771-CFF450073AB7}">
      <dgm:prSet/>
      <dgm:spPr/>
      <dgm:t>
        <a:bodyPr/>
        <a:lstStyle/>
        <a:p>
          <a:endParaRPr lang="th-TH"/>
        </a:p>
      </dgm:t>
    </dgm:pt>
    <dgm:pt modelId="{E820966B-B535-4D93-85E5-293EF3042249}" type="pres">
      <dgm:prSet presAssocID="{1C57A2D4-FD98-4C48-B1DD-815E3D428F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8020F5DD-585D-4873-AC5C-583CFB3F036A}" type="pres">
      <dgm:prSet presAssocID="{D718C085-CDB8-4BF8-8C7B-0899C66A2DF1}" presName="hierRoot1" presStyleCnt="0"/>
      <dgm:spPr/>
    </dgm:pt>
    <dgm:pt modelId="{49902F3F-80AB-42F9-B28B-53BFBCDC2291}" type="pres">
      <dgm:prSet presAssocID="{D718C085-CDB8-4BF8-8C7B-0899C66A2DF1}" presName="composite" presStyleCnt="0"/>
      <dgm:spPr/>
    </dgm:pt>
    <dgm:pt modelId="{26B6B1BE-C50E-4726-BF85-7627DCD50487}" type="pres">
      <dgm:prSet presAssocID="{D718C085-CDB8-4BF8-8C7B-0899C66A2DF1}" presName="background" presStyleLbl="node0" presStyleIdx="0" presStyleCnt="1"/>
      <dgm:spPr/>
    </dgm:pt>
    <dgm:pt modelId="{9B04EBA2-CBCC-4B32-A5C9-EC295A3BF046}" type="pres">
      <dgm:prSet presAssocID="{D718C085-CDB8-4BF8-8C7B-0899C66A2DF1}" presName="text" presStyleLbl="fgAcc0" presStyleIdx="0" presStyleCnt="1" custScaleX="163391" custScaleY="45262" custLinFactNeighborX="-481" custLinFactNeighborY="-7551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71AC9DC-8E46-4A8A-917A-E43FE94AA787}" type="pres">
      <dgm:prSet presAssocID="{D718C085-CDB8-4BF8-8C7B-0899C66A2DF1}" presName="hierChild2" presStyleCnt="0"/>
      <dgm:spPr/>
    </dgm:pt>
    <dgm:pt modelId="{4827B897-EDD2-47D1-A109-4896118F7686}" type="pres">
      <dgm:prSet presAssocID="{29E9ABC2-9934-497F-BF85-44F6A9BF770B}" presName="Name10" presStyleLbl="parChTrans1D2" presStyleIdx="0" presStyleCnt="2"/>
      <dgm:spPr/>
      <dgm:t>
        <a:bodyPr/>
        <a:lstStyle/>
        <a:p>
          <a:endParaRPr lang="th-TH"/>
        </a:p>
      </dgm:t>
    </dgm:pt>
    <dgm:pt modelId="{0C38CA9D-A903-4DE7-B89F-D8C071FE7C78}" type="pres">
      <dgm:prSet presAssocID="{EFA21C1C-A8A8-4939-8FFA-5D1A332BB32B}" presName="hierRoot2" presStyleCnt="0"/>
      <dgm:spPr/>
    </dgm:pt>
    <dgm:pt modelId="{02D72D73-F0E1-4B0C-A43F-3DF6950D558B}" type="pres">
      <dgm:prSet presAssocID="{EFA21C1C-A8A8-4939-8FFA-5D1A332BB32B}" presName="composite2" presStyleCnt="0"/>
      <dgm:spPr/>
    </dgm:pt>
    <dgm:pt modelId="{99DB507A-2DCF-4800-8474-FA7062E4A920}" type="pres">
      <dgm:prSet presAssocID="{EFA21C1C-A8A8-4939-8FFA-5D1A332BB32B}" presName="background2" presStyleLbl="node2" presStyleIdx="0" presStyleCnt="2"/>
      <dgm:spPr/>
    </dgm:pt>
    <dgm:pt modelId="{3DD4110B-0D8A-4409-BC88-3522EEDC5D35}" type="pres">
      <dgm:prSet presAssocID="{EFA21C1C-A8A8-4939-8FFA-5D1A332BB32B}" presName="text2" presStyleLbl="fgAcc2" presStyleIdx="0" presStyleCnt="2" custScaleY="38115" custLinFactNeighborX="1816" custLinFactNeighborY="-4226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32D54BD7-62CB-48DB-9303-CABF45D556D2}" type="pres">
      <dgm:prSet presAssocID="{EFA21C1C-A8A8-4939-8FFA-5D1A332BB32B}" presName="hierChild3" presStyleCnt="0"/>
      <dgm:spPr/>
    </dgm:pt>
    <dgm:pt modelId="{8283FE3F-95C9-4355-927D-FAAFD2ADD4B7}" type="pres">
      <dgm:prSet presAssocID="{9903ED14-0661-43B1-AEEE-AEF24601BDDC}" presName="Name17" presStyleLbl="parChTrans1D3" presStyleIdx="0" presStyleCnt="4"/>
      <dgm:spPr/>
      <dgm:t>
        <a:bodyPr/>
        <a:lstStyle/>
        <a:p>
          <a:endParaRPr lang="th-TH"/>
        </a:p>
      </dgm:t>
    </dgm:pt>
    <dgm:pt modelId="{00CB9030-6DF7-4D99-BE37-1B6BE4324884}" type="pres">
      <dgm:prSet presAssocID="{BFE6169E-EE9D-4DA7-82DA-110737C6935D}" presName="hierRoot3" presStyleCnt="0"/>
      <dgm:spPr/>
    </dgm:pt>
    <dgm:pt modelId="{E8FB0813-2B52-4485-8482-87E4357325A4}" type="pres">
      <dgm:prSet presAssocID="{BFE6169E-EE9D-4DA7-82DA-110737C6935D}" presName="composite3" presStyleCnt="0"/>
      <dgm:spPr/>
    </dgm:pt>
    <dgm:pt modelId="{73EEAFDB-20DF-488D-B200-884DCB467491}" type="pres">
      <dgm:prSet presAssocID="{BFE6169E-EE9D-4DA7-82DA-110737C6935D}" presName="background3" presStyleLbl="node3" presStyleIdx="0" presStyleCnt="4"/>
      <dgm:spPr/>
    </dgm:pt>
    <dgm:pt modelId="{705E4C1E-D422-4E32-87CE-252E89C152C0}" type="pres">
      <dgm:prSet presAssocID="{BFE6169E-EE9D-4DA7-82DA-110737C6935D}" presName="text3" presStyleLbl="fgAcc3" presStyleIdx="0" presStyleCnt="4" custScaleY="44622" custLinFactNeighborX="2562" custLinFactNeighborY="-2380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B30053B1-1CA3-4423-9C07-91DB0032252E}" type="pres">
      <dgm:prSet presAssocID="{BFE6169E-EE9D-4DA7-82DA-110737C6935D}" presName="hierChild4" presStyleCnt="0"/>
      <dgm:spPr/>
    </dgm:pt>
    <dgm:pt modelId="{313B8B0C-8BBC-49BC-A071-C22163C52135}" type="pres">
      <dgm:prSet presAssocID="{FA187AFC-DDBC-490A-9DAE-E421CEBDC038}" presName="Name17" presStyleLbl="parChTrans1D3" presStyleIdx="1" presStyleCnt="4"/>
      <dgm:spPr/>
      <dgm:t>
        <a:bodyPr/>
        <a:lstStyle/>
        <a:p>
          <a:endParaRPr lang="th-TH"/>
        </a:p>
      </dgm:t>
    </dgm:pt>
    <dgm:pt modelId="{5955CFAF-06BC-4ED6-B412-4235E4474AB0}" type="pres">
      <dgm:prSet presAssocID="{B1658D65-FEFB-40FD-A039-B849FDF53F34}" presName="hierRoot3" presStyleCnt="0"/>
      <dgm:spPr/>
    </dgm:pt>
    <dgm:pt modelId="{EAE5CC6E-F307-4A8A-BE90-949962E1E63A}" type="pres">
      <dgm:prSet presAssocID="{B1658D65-FEFB-40FD-A039-B849FDF53F34}" presName="composite3" presStyleCnt="0"/>
      <dgm:spPr/>
    </dgm:pt>
    <dgm:pt modelId="{E24CE2B9-7652-4BBF-BC47-BF84109F9A46}" type="pres">
      <dgm:prSet presAssocID="{B1658D65-FEFB-40FD-A039-B849FDF53F34}" presName="background3" presStyleLbl="node3" presStyleIdx="1" presStyleCnt="4"/>
      <dgm:spPr/>
    </dgm:pt>
    <dgm:pt modelId="{05CD5294-8464-4350-B540-04390FA9CA4C}" type="pres">
      <dgm:prSet presAssocID="{B1658D65-FEFB-40FD-A039-B849FDF53F34}" presName="text3" presStyleLbl="fgAcc3" presStyleIdx="1" presStyleCnt="4" custScaleY="44622" custLinFactNeighborX="-3574" custLinFactNeighborY="-2380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AA1B324-FC48-4ADA-9D59-A852A60ADF9E}" type="pres">
      <dgm:prSet presAssocID="{B1658D65-FEFB-40FD-A039-B849FDF53F34}" presName="hierChild4" presStyleCnt="0"/>
      <dgm:spPr/>
    </dgm:pt>
    <dgm:pt modelId="{81F44839-0ECD-471A-9235-883A650A0F95}" type="pres">
      <dgm:prSet presAssocID="{8311FB24-1F32-48E7-BC1B-C228B9CCA62F}" presName="Name10" presStyleLbl="parChTrans1D2" presStyleIdx="1" presStyleCnt="2"/>
      <dgm:spPr/>
      <dgm:t>
        <a:bodyPr/>
        <a:lstStyle/>
        <a:p>
          <a:endParaRPr lang="th-TH"/>
        </a:p>
      </dgm:t>
    </dgm:pt>
    <dgm:pt modelId="{9D762CE3-5FEF-4786-9F5A-5DF01CD8A3BA}" type="pres">
      <dgm:prSet presAssocID="{2C4A1720-8E62-4FC0-B36A-37BF3FA8A208}" presName="hierRoot2" presStyleCnt="0"/>
      <dgm:spPr/>
    </dgm:pt>
    <dgm:pt modelId="{5DAC5F63-327E-4192-A883-02431D03DC83}" type="pres">
      <dgm:prSet presAssocID="{2C4A1720-8E62-4FC0-B36A-37BF3FA8A208}" presName="composite2" presStyleCnt="0"/>
      <dgm:spPr/>
    </dgm:pt>
    <dgm:pt modelId="{18DFA292-ACED-4878-A1F4-CF1FBF552C30}" type="pres">
      <dgm:prSet presAssocID="{2C4A1720-8E62-4FC0-B36A-37BF3FA8A208}" presName="background2" presStyleLbl="node2" presStyleIdx="1" presStyleCnt="2"/>
      <dgm:spPr/>
    </dgm:pt>
    <dgm:pt modelId="{AF391278-97F4-4958-A6D4-A88D2F404A92}" type="pres">
      <dgm:prSet presAssocID="{2C4A1720-8E62-4FC0-B36A-37BF3FA8A208}" presName="text2" presStyleLbl="fgAcc2" presStyleIdx="1" presStyleCnt="2" custScaleY="51239" custLinFactNeighborX="-1161" custLinFactNeighborY="-4226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064476E3-EC8F-41DD-B8BA-93441480F99F}" type="pres">
      <dgm:prSet presAssocID="{2C4A1720-8E62-4FC0-B36A-37BF3FA8A208}" presName="hierChild3" presStyleCnt="0"/>
      <dgm:spPr/>
    </dgm:pt>
    <dgm:pt modelId="{799A3005-E62B-414F-B055-19798C81FBD4}" type="pres">
      <dgm:prSet presAssocID="{3D1F7F0B-6E4B-4A16-B72D-F785C441F890}" presName="Name17" presStyleLbl="parChTrans1D3" presStyleIdx="2" presStyleCnt="4"/>
      <dgm:spPr/>
      <dgm:t>
        <a:bodyPr/>
        <a:lstStyle/>
        <a:p>
          <a:endParaRPr lang="th-TH"/>
        </a:p>
      </dgm:t>
    </dgm:pt>
    <dgm:pt modelId="{D086E7B8-8D08-4E0C-B781-35AD263C3591}" type="pres">
      <dgm:prSet presAssocID="{BA0C8A0D-104D-4597-ADE3-1A31D9A611A5}" presName="hierRoot3" presStyleCnt="0"/>
      <dgm:spPr/>
    </dgm:pt>
    <dgm:pt modelId="{6E89DCEB-E375-4CF3-BDA0-0262CFD0FF95}" type="pres">
      <dgm:prSet presAssocID="{BA0C8A0D-104D-4597-ADE3-1A31D9A611A5}" presName="composite3" presStyleCnt="0"/>
      <dgm:spPr/>
    </dgm:pt>
    <dgm:pt modelId="{815C8643-3E16-4029-80D6-2F9F794B81CB}" type="pres">
      <dgm:prSet presAssocID="{BA0C8A0D-104D-4597-ADE3-1A31D9A611A5}" presName="background3" presStyleLbl="node3" presStyleIdx="2" presStyleCnt="4"/>
      <dgm:spPr/>
    </dgm:pt>
    <dgm:pt modelId="{978AE510-214D-44ED-8009-DBDE94C09EE8}" type="pres">
      <dgm:prSet presAssocID="{BA0C8A0D-104D-4597-ADE3-1A31D9A611A5}" presName="text3" presStyleLbl="fgAcc3" presStyleIdx="2" presStyleCnt="4" custScaleX="118555" custScaleY="57744" custLinFactNeighborX="-424" custLinFactNeighborY="-3692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5CCE4155-76AF-42BF-B2CD-ADD936208FA8}" type="pres">
      <dgm:prSet presAssocID="{BA0C8A0D-104D-4597-ADE3-1A31D9A611A5}" presName="hierChild4" presStyleCnt="0"/>
      <dgm:spPr/>
    </dgm:pt>
    <dgm:pt modelId="{C590926F-FC89-4C95-BCBA-73265617D0FA}" type="pres">
      <dgm:prSet presAssocID="{E808A40B-3ED2-4E30-B918-C8A85FA58DA3}" presName="Name17" presStyleLbl="parChTrans1D3" presStyleIdx="3" presStyleCnt="4"/>
      <dgm:spPr/>
      <dgm:t>
        <a:bodyPr/>
        <a:lstStyle/>
        <a:p>
          <a:endParaRPr lang="th-TH"/>
        </a:p>
      </dgm:t>
    </dgm:pt>
    <dgm:pt modelId="{BEF16D56-7969-4148-A1C8-34AF569FD218}" type="pres">
      <dgm:prSet presAssocID="{03BC6D65-32EA-495B-A4C3-AC584E392416}" presName="hierRoot3" presStyleCnt="0"/>
      <dgm:spPr/>
    </dgm:pt>
    <dgm:pt modelId="{83796B46-82D6-4DB6-BF45-B80EFF08383F}" type="pres">
      <dgm:prSet presAssocID="{03BC6D65-32EA-495B-A4C3-AC584E392416}" presName="composite3" presStyleCnt="0"/>
      <dgm:spPr/>
    </dgm:pt>
    <dgm:pt modelId="{96C782A4-57D2-4789-95EB-52DEFBB16189}" type="pres">
      <dgm:prSet presAssocID="{03BC6D65-32EA-495B-A4C3-AC584E392416}" presName="background3" presStyleLbl="node3" presStyleIdx="3" presStyleCnt="4"/>
      <dgm:spPr/>
    </dgm:pt>
    <dgm:pt modelId="{39E5B38E-771A-441E-8319-30E5FBF716CA}" type="pres">
      <dgm:prSet presAssocID="{03BC6D65-32EA-495B-A4C3-AC584E392416}" presName="text3" presStyleLbl="fgAcc3" presStyleIdx="3" presStyleCnt="4" custScaleY="48570" custLinFactNeighborX="2745" custLinFactNeighborY="-2961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FB8638-7B85-4C2D-8E58-B8D58C606780}" type="pres">
      <dgm:prSet presAssocID="{03BC6D65-32EA-495B-A4C3-AC584E392416}" presName="hierChild4" presStyleCnt="0"/>
      <dgm:spPr/>
    </dgm:pt>
  </dgm:ptLst>
  <dgm:cxnLst>
    <dgm:cxn modelId="{6E6E3E43-BF9E-4C7B-8B60-457F411E32F5}" srcId="{D718C085-CDB8-4BF8-8C7B-0899C66A2DF1}" destId="{2C4A1720-8E62-4FC0-B36A-37BF3FA8A208}" srcOrd="1" destOrd="0" parTransId="{8311FB24-1F32-48E7-BC1B-C228B9CCA62F}" sibTransId="{BD92E49C-3828-4B79-879C-9EF68A2145DA}"/>
    <dgm:cxn modelId="{AF3BEF3A-EEBD-4A47-848B-49552D85224E}" type="presOf" srcId="{1C57A2D4-FD98-4C48-B1DD-815E3D428FC5}" destId="{E820966B-B535-4D93-85E5-293EF3042249}" srcOrd="0" destOrd="0" presId="urn:microsoft.com/office/officeart/2005/8/layout/hierarchy1"/>
    <dgm:cxn modelId="{6ADBAB2B-3EA3-4AB1-83DE-B775C906E52F}" type="presOf" srcId="{9903ED14-0661-43B1-AEEE-AEF24601BDDC}" destId="{8283FE3F-95C9-4355-927D-FAAFD2ADD4B7}" srcOrd="0" destOrd="0" presId="urn:microsoft.com/office/officeart/2005/8/layout/hierarchy1"/>
    <dgm:cxn modelId="{0884E2DC-0BFF-46DD-AAEF-666629E12266}" srcId="{2C4A1720-8E62-4FC0-B36A-37BF3FA8A208}" destId="{BA0C8A0D-104D-4597-ADE3-1A31D9A611A5}" srcOrd="0" destOrd="0" parTransId="{3D1F7F0B-6E4B-4A16-B72D-F785C441F890}" sibTransId="{F614829B-4C74-4700-8E91-3FA81B3E7302}"/>
    <dgm:cxn modelId="{431B73B9-6652-4B01-A546-413A4EB413C0}" type="presOf" srcId="{BFE6169E-EE9D-4DA7-82DA-110737C6935D}" destId="{705E4C1E-D422-4E32-87CE-252E89C152C0}" srcOrd="0" destOrd="0" presId="urn:microsoft.com/office/officeart/2005/8/layout/hierarchy1"/>
    <dgm:cxn modelId="{797D2D7E-F132-42AA-8891-F73C66AFDB60}" type="presOf" srcId="{8311FB24-1F32-48E7-BC1B-C228B9CCA62F}" destId="{81F44839-0ECD-471A-9235-883A650A0F95}" srcOrd="0" destOrd="0" presId="urn:microsoft.com/office/officeart/2005/8/layout/hierarchy1"/>
    <dgm:cxn modelId="{54269CB0-F851-41B6-9BCC-B041E08A4A5C}" type="presOf" srcId="{3D1F7F0B-6E4B-4A16-B72D-F785C441F890}" destId="{799A3005-E62B-414F-B055-19798C81FBD4}" srcOrd="0" destOrd="0" presId="urn:microsoft.com/office/officeart/2005/8/layout/hierarchy1"/>
    <dgm:cxn modelId="{E8FF88FD-944B-49BF-9028-433251F4FFF2}" srcId="{EFA21C1C-A8A8-4939-8FFA-5D1A332BB32B}" destId="{B1658D65-FEFB-40FD-A039-B849FDF53F34}" srcOrd="1" destOrd="0" parTransId="{FA187AFC-DDBC-490A-9DAE-E421CEBDC038}" sibTransId="{D9FA736F-047D-4DC5-B0C2-932F782868AA}"/>
    <dgm:cxn modelId="{B118772E-5074-40D1-A4C3-FE2051AE99D0}" type="presOf" srcId="{B1658D65-FEFB-40FD-A039-B849FDF53F34}" destId="{05CD5294-8464-4350-B540-04390FA9CA4C}" srcOrd="0" destOrd="0" presId="urn:microsoft.com/office/officeart/2005/8/layout/hierarchy1"/>
    <dgm:cxn modelId="{5F709727-33C5-4C62-88C4-7DF8E20C8A04}" srcId="{D718C085-CDB8-4BF8-8C7B-0899C66A2DF1}" destId="{EFA21C1C-A8A8-4939-8FFA-5D1A332BB32B}" srcOrd="0" destOrd="0" parTransId="{29E9ABC2-9934-497F-BF85-44F6A9BF770B}" sibTransId="{1D344973-A019-433D-A086-8BA19D52FD5A}"/>
    <dgm:cxn modelId="{8C18EB30-6AC8-4842-B73E-A5FB49D1BC31}" type="presOf" srcId="{D718C085-CDB8-4BF8-8C7B-0899C66A2DF1}" destId="{9B04EBA2-CBCC-4B32-A5C9-EC295A3BF046}" srcOrd="0" destOrd="0" presId="urn:microsoft.com/office/officeart/2005/8/layout/hierarchy1"/>
    <dgm:cxn modelId="{EC86CEEF-6D6F-45BC-9771-CFF450073AB7}" srcId="{2C4A1720-8E62-4FC0-B36A-37BF3FA8A208}" destId="{03BC6D65-32EA-495B-A4C3-AC584E392416}" srcOrd="1" destOrd="0" parTransId="{E808A40B-3ED2-4E30-B918-C8A85FA58DA3}" sibTransId="{E356FE5F-3BBB-4CAF-B929-469B41C5BEE1}"/>
    <dgm:cxn modelId="{CEB92ADA-8F56-4279-B095-3C8DC0632766}" type="presOf" srcId="{FA187AFC-DDBC-490A-9DAE-E421CEBDC038}" destId="{313B8B0C-8BBC-49BC-A071-C22163C52135}" srcOrd="0" destOrd="0" presId="urn:microsoft.com/office/officeart/2005/8/layout/hierarchy1"/>
    <dgm:cxn modelId="{8AB165E5-340D-4E80-AA64-09ADA097DFFE}" srcId="{1C57A2D4-FD98-4C48-B1DD-815E3D428FC5}" destId="{D718C085-CDB8-4BF8-8C7B-0899C66A2DF1}" srcOrd="0" destOrd="0" parTransId="{79D58D00-F9CC-448A-9FF0-D83180F6874A}" sibTransId="{7E86C94E-39FD-4723-9B48-8B0D985AA382}"/>
    <dgm:cxn modelId="{CED9770D-5F04-430D-802E-8EFA0DF50E84}" type="presOf" srcId="{29E9ABC2-9934-497F-BF85-44F6A9BF770B}" destId="{4827B897-EDD2-47D1-A109-4896118F7686}" srcOrd="0" destOrd="0" presId="urn:microsoft.com/office/officeart/2005/8/layout/hierarchy1"/>
    <dgm:cxn modelId="{AD76A5B3-CC73-4ECC-B6D4-400662F327B4}" type="presOf" srcId="{BA0C8A0D-104D-4597-ADE3-1A31D9A611A5}" destId="{978AE510-214D-44ED-8009-DBDE94C09EE8}" srcOrd="0" destOrd="0" presId="urn:microsoft.com/office/officeart/2005/8/layout/hierarchy1"/>
    <dgm:cxn modelId="{2CA020BE-B514-43D3-8116-5647F7161B39}" srcId="{EFA21C1C-A8A8-4939-8FFA-5D1A332BB32B}" destId="{BFE6169E-EE9D-4DA7-82DA-110737C6935D}" srcOrd="0" destOrd="0" parTransId="{9903ED14-0661-43B1-AEEE-AEF24601BDDC}" sibTransId="{953AABC8-2080-464E-8305-B7B7A26753E4}"/>
    <dgm:cxn modelId="{27C45487-C754-4398-8AAE-CC65727C4E6D}" type="presOf" srcId="{2C4A1720-8E62-4FC0-B36A-37BF3FA8A208}" destId="{AF391278-97F4-4958-A6D4-A88D2F404A92}" srcOrd="0" destOrd="0" presId="urn:microsoft.com/office/officeart/2005/8/layout/hierarchy1"/>
    <dgm:cxn modelId="{54305082-AB70-411C-A620-D9639FDEE724}" type="presOf" srcId="{EFA21C1C-A8A8-4939-8FFA-5D1A332BB32B}" destId="{3DD4110B-0D8A-4409-BC88-3522EEDC5D35}" srcOrd="0" destOrd="0" presId="urn:microsoft.com/office/officeart/2005/8/layout/hierarchy1"/>
    <dgm:cxn modelId="{704A29B1-5A57-45C6-92F4-81BA2052E68A}" type="presOf" srcId="{E808A40B-3ED2-4E30-B918-C8A85FA58DA3}" destId="{C590926F-FC89-4C95-BCBA-73265617D0FA}" srcOrd="0" destOrd="0" presId="urn:microsoft.com/office/officeart/2005/8/layout/hierarchy1"/>
    <dgm:cxn modelId="{95CB6B3D-BEB6-4A7E-B277-1EB6784B9F8B}" type="presOf" srcId="{03BC6D65-32EA-495B-A4C3-AC584E392416}" destId="{39E5B38E-771A-441E-8319-30E5FBF716CA}" srcOrd="0" destOrd="0" presId="urn:microsoft.com/office/officeart/2005/8/layout/hierarchy1"/>
    <dgm:cxn modelId="{160A1391-A3AC-486B-9361-30E331F24A4E}" type="presParOf" srcId="{E820966B-B535-4D93-85E5-293EF3042249}" destId="{8020F5DD-585D-4873-AC5C-583CFB3F036A}" srcOrd="0" destOrd="0" presId="urn:microsoft.com/office/officeart/2005/8/layout/hierarchy1"/>
    <dgm:cxn modelId="{0439AE29-31D7-433F-A86F-87B03498498F}" type="presParOf" srcId="{8020F5DD-585D-4873-AC5C-583CFB3F036A}" destId="{49902F3F-80AB-42F9-B28B-53BFBCDC2291}" srcOrd="0" destOrd="0" presId="urn:microsoft.com/office/officeart/2005/8/layout/hierarchy1"/>
    <dgm:cxn modelId="{04AC9B0E-8D6B-435F-9485-BE8E7199376A}" type="presParOf" srcId="{49902F3F-80AB-42F9-B28B-53BFBCDC2291}" destId="{26B6B1BE-C50E-4726-BF85-7627DCD50487}" srcOrd="0" destOrd="0" presId="urn:microsoft.com/office/officeart/2005/8/layout/hierarchy1"/>
    <dgm:cxn modelId="{2F6E2DBB-0487-4EEC-8B30-0BA5A3D17791}" type="presParOf" srcId="{49902F3F-80AB-42F9-B28B-53BFBCDC2291}" destId="{9B04EBA2-CBCC-4B32-A5C9-EC295A3BF046}" srcOrd="1" destOrd="0" presId="urn:microsoft.com/office/officeart/2005/8/layout/hierarchy1"/>
    <dgm:cxn modelId="{3EAB11EA-C6F8-4224-80E6-72564AFA434A}" type="presParOf" srcId="{8020F5DD-585D-4873-AC5C-583CFB3F036A}" destId="{A71AC9DC-8E46-4A8A-917A-E43FE94AA787}" srcOrd="1" destOrd="0" presId="urn:microsoft.com/office/officeart/2005/8/layout/hierarchy1"/>
    <dgm:cxn modelId="{189C96AF-4BFD-43BA-822F-3562EADFB220}" type="presParOf" srcId="{A71AC9DC-8E46-4A8A-917A-E43FE94AA787}" destId="{4827B897-EDD2-47D1-A109-4896118F7686}" srcOrd="0" destOrd="0" presId="urn:microsoft.com/office/officeart/2005/8/layout/hierarchy1"/>
    <dgm:cxn modelId="{8E60A0A4-CFC5-487F-B6C3-0DE49718DC6A}" type="presParOf" srcId="{A71AC9DC-8E46-4A8A-917A-E43FE94AA787}" destId="{0C38CA9D-A903-4DE7-B89F-D8C071FE7C78}" srcOrd="1" destOrd="0" presId="urn:microsoft.com/office/officeart/2005/8/layout/hierarchy1"/>
    <dgm:cxn modelId="{9CEB1EC2-AC4C-4EC2-A256-1949AF7BF602}" type="presParOf" srcId="{0C38CA9D-A903-4DE7-B89F-D8C071FE7C78}" destId="{02D72D73-F0E1-4B0C-A43F-3DF6950D558B}" srcOrd="0" destOrd="0" presId="urn:microsoft.com/office/officeart/2005/8/layout/hierarchy1"/>
    <dgm:cxn modelId="{44B1A5BC-2D61-4D5F-B3EE-335ECEE81770}" type="presParOf" srcId="{02D72D73-F0E1-4B0C-A43F-3DF6950D558B}" destId="{99DB507A-2DCF-4800-8474-FA7062E4A920}" srcOrd="0" destOrd="0" presId="urn:microsoft.com/office/officeart/2005/8/layout/hierarchy1"/>
    <dgm:cxn modelId="{D2FE1494-DF96-4E3A-9E98-5F0964549475}" type="presParOf" srcId="{02D72D73-F0E1-4B0C-A43F-3DF6950D558B}" destId="{3DD4110B-0D8A-4409-BC88-3522EEDC5D35}" srcOrd="1" destOrd="0" presId="urn:microsoft.com/office/officeart/2005/8/layout/hierarchy1"/>
    <dgm:cxn modelId="{61AE8106-35C3-4194-9F9B-7154156040D3}" type="presParOf" srcId="{0C38CA9D-A903-4DE7-B89F-D8C071FE7C78}" destId="{32D54BD7-62CB-48DB-9303-CABF45D556D2}" srcOrd="1" destOrd="0" presId="urn:microsoft.com/office/officeart/2005/8/layout/hierarchy1"/>
    <dgm:cxn modelId="{6AC984AC-DF36-4227-8828-A4C1DA57F71E}" type="presParOf" srcId="{32D54BD7-62CB-48DB-9303-CABF45D556D2}" destId="{8283FE3F-95C9-4355-927D-FAAFD2ADD4B7}" srcOrd="0" destOrd="0" presId="urn:microsoft.com/office/officeart/2005/8/layout/hierarchy1"/>
    <dgm:cxn modelId="{2DD0AEEA-2ABC-46BC-9FF9-C8EADFEC6ACE}" type="presParOf" srcId="{32D54BD7-62CB-48DB-9303-CABF45D556D2}" destId="{00CB9030-6DF7-4D99-BE37-1B6BE4324884}" srcOrd="1" destOrd="0" presId="urn:microsoft.com/office/officeart/2005/8/layout/hierarchy1"/>
    <dgm:cxn modelId="{FB382C4A-3544-4FC2-949A-E4199ADD72BA}" type="presParOf" srcId="{00CB9030-6DF7-4D99-BE37-1B6BE4324884}" destId="{E8FB0813-2B52-4485-8482-87E4357325A4}" srcOrd="0" destOrd="0" presId="urn:microsoft.com/office/officeart/2005/8/layout/hierarchy1"/>
    <dgm:cxn modelId="{8AAB4D21-60B5-4381-88E7-946A5BDB1078}" type="presParOf" srcId="{E8FB0813-2B52-4485-8482-87E4357325A4}" destId="{73EEAFDB-20DF-488D-B200-884DCB467491}" srcOrd="0" destOrd="0" presId="urn:microsoft.com/office/officeart/2005/8/layout/hierarchy1"/>
    <dgm:cxn modelId="{764F01AB-1A10-452A-B799-32E397D7A910}" type="presParOf" srcId="{E8FB0813-2B52-4485-8482-87E4357325A4}" destId="{705E4C1E-D422-4E32-87CE-252E89C152C0}" srcOrd="1" destOrd="0" presId="urn:microsoft.com/office/officeart/2005/8/layout/hierarchy1"/>
    <dgm:cxn modelId="{D0BBECDA-112C-4B77-9655-7BFB41C27ECD}" type="presParOf" srcId="{00CB9030-6DF7-4D99-BE37-1B6BE4324884}" destId="{B30053B1-1CA3-4423-9C07-91DB0032252E}" srcOrd="1" destOrd="0" presId="urn:microsoft.com/office/officeart/2005/8/layout/hierarchy1"/>
    <dgm:cxn modelId="{EDFE8E93-E2E2-4D2E-9047-BE7DF9B9DE7C}" type="presParOf" srcId="{32D54BD7-62CB-48DB-9303-CABF45D556D2}" destId="{313B8B0C-8BBC-49BC-A071-C22163C52135}" srcOrd="2" destOrd="0" presId="urn:microsoft.com/office/officeart/2005/8/layout/hierarchy1"/>
    <dgm:cxn modelId="{75C3F36D-CA93-4371-8F25-2B89D759C23D}" type="presParOf" srcId="{32D54BD7-62CB-48DB-9303-CABF45D556D2}" destId="{5955CFAF-06BC-4ED6-B412-4235E4474AB0}" srcOrd="3" destOrd="0" presId="urn:microsoft.com/office/officeart/2005/8/layout/hierarchy1"/>
    <dgm:cxn modelId="{03AA48F8-B7EF-4514-9286-59814B81D0A9}" type="presParOf" srcId="{5955CFAF-06BC-4ED6-B412-4235E4474AB0}" destId="{EAE5CC6E-F307-4A8A-BE90-949962E1E63A}" srcOrd="0" destOrd="0" presId="urn:microsoft.com/office/officeart/2005/8/layout/hierarchy1"/>
    <dgm:cxn modelId="{FB7E4A25-CAA5-40D1-9176-6007BC86A57B}" type="presParOf" srcId="{EAE5CC6E-F307-4A8A-BE90-949962E1E63A}" destId="{E24CE2B9-7652-4BBF-BC47-BF84109F9A46}" srcOrd="0" destOrd="0" presId="urn:microsoft.com/office/officeart/2005/8/layout/hierarchy1"/>
    <dgm:cxn modelId="{A3FCD3F1-1F97-4D58-B6D8-40CBEDC93C7B}" type="presParOf" srcId="{EAE5CC6E-F307-4A8A-BE90-949962E1E63A}" destId="{05CD5294-8464-4350-B540-04390FA9CA4C}" srcOrd="1" destOrd="0" presId="urn:microsoft.com/office/officeart/2005/8/layout/hierarchy1"/>
    <dgm:cxn modelId="{5D8C86FC-2BE3-4493-9D7D-FD5E5D195855}" type="presParOf" srcId="{5955CFAF-06BC-4ED6-B412-4235E4474AB0}" destId="{2AA1B324-FC48-4ADA-9D59-A852A60ADF9E}" srcOrd="1" destOrd="0" presId="urn:microsoft.com/office/officeart/2005/8/layout/hierarchy1"/>
    <dgm:cxn modelId="{3AAB46F8-E3FB-4501-87A1-9C9E8E74DEB4}" type="presParOf" srcId="{A71AC9DC-8E46-4A8A-917A-E43FE94AA787}" destId="{81F44839-0ECD-471A-9235-883A650A0F95}" srcOrd="2" destOrd="0" presId="urn:microsoft.com/office/officeart/2005/8/layout/hierarchy1"/>
    <dgm:cxn modelId="{06D9CA1D-1C16-4262-BCED-042B5866DC06}" type="presParOf" srcId="{A71AC9DC-8E46-4A8A-917A-E43FE94AA787}" destId="{9D762CE3-5FEF-4786-9F5A-5DF01CD8A3BA}" srcOrd="3" destOrd="0" presId="urn:microsoft.com/office/officeart/2005/8/layout/hierarchy1"/>
    <dgm:cxn modelId="{7E24C08A-4218-47CD-97A5-8BCD3C798C31}" type="presParOf" srcId="{9D762CE3-5FEF-4786-9F5A-5DF01CD8A3BA}" destId="{5DAC5F63-327E-4192-A883-02431D03DC83}" srcOrd="0" destOrd="0" presId="urn:microsoft.com/office/officeart/2005/8/layout/hierarchy1"/>
    <dgm:cxn modelId="{6846DAD2-8778-4EA9-B9CB-CD3AB8115A06}" type="presParOf" srcId="{5DAC5F63-327E-4192-A883-02431D03DC83}" destId="{18DFA292-ACED-4878-A1F4-CF1FBF552C30}" srcOrd="0" destOrd="0" presId="urn:microsoft.com/office/officeart/2005/8/layout/hierarchy1"/>
    <dgm:cxn modelId="{AF060841-4161-4516-9654-5410386A4B39}" type="presParOf" srcId="{5DAC5F63-327E-4192-A883-02431D03DC83}" destId="{AF391278-97F4-4958-A6D4-A88D2F404A92}" srcOrd="1" destOrd="0" presId="urn:microsoft.com/office/officeart/2005/8/layout/hierarchy1"/>
    <dgm:cxn modelId="{A3DFF840-4991-4958-97F6-8626DD66BD48}" type="presParOf" srcId="{9D762CE3-5FEF-4786-9F5A-5DF01CD8A3BA}" destId="{064476E3-EC8F-41DD-B8BA-93441480F99F}" srcOrd="1" destOrd="0" presId="urn:microsoft.com/office/officeart/2005/8/layout/hierarchy1"/>
    <dgm:cxn modelId="{74EA8B33-369C-45EF-8D03-1C639434649B}" type="presParOf" srcId="{064476E3-EC8F-41DD-B8BA-93441480F99F}" destId="{799A3005-E62B-414F-B055-19798C81FBD4}" srcOrd="0" destOrd="0" presId="urn:microsoft.com/office/officeart/2005/8/layout/hierarchy1"/>
    <dgm:cxn modelId="{5A71AC36-C932-4457-B380-8DA98746C534}" type="presParOf" srcId="{064476E3-EC8F-41DD-B8BA-93441480F99F}" destId="{D086E7B8-8D08-4E0C-B781-35AD263C3591}" srcOrd="1" destOrd="0" presId="urn:microsoft.com/office/officeart/2005/8/layout/hierarchy1"/>
    <dgm:cxn modelId="{6326E1C9-51D5-4239-A80A-8DAB3FB46426}" type="presParOf" srcId="{D086E7B8-8D08-4E0C-B781-35AD263C3591}" destId="{6E89DCEB-E375-4CF3-BDA0-0262CFD0FF95}" srcOrd="0" destOrd="0" presId="urn:microsoft.com/office/officeart/2005/8/layout/hierarchy1"/>
    <dgm:cxn modelId="{26BFD171-1FE1-472C-910A-25C88BB49EC8}" type="presParOf" srcId="{6E89DCEB-E375-4CF3-BDA0-0262CFD0FF95}" destId="{815C8643-3E16-4029-80D6-2F9F794B81CB}" srcOrd="0" destOrd="0" presId="urn:microsoft.com/office/officeart/2005/8/layout/hierarchy1"/>
    <dgm:cxn modelId="{6BC0C863-B090-45DC-8722-4803BDF57F90}" type="presParOf" srcId="{6E89DCEB-E375-4CF3-BDA0-0262CFD0FF95}" destId="{978AE510-214D-44ED-8009-DBDE94C09EE8}" srcOrd="1" destOrd="0" presId="urn:microsoft.com/office/officeart/2005/8/layout/hierarchy1"/>
    <dgm:cxn modelId="{95A810E7-8616-442C-9F79-F1A92D0838EA}" type="presParOf" srcId="{D086E7B8-8D08-4E0C-B781-35AD263C3591}" destId="{5CCE4155-76AF-42BF-B2CD-ADD936208FA8}" srcOrd="1" destOrd="0" presId="urn:microsoft.com/office/officeart/2005/8/layout/hierarchy1"/>
    <dgm:cxn modelId="{26901FD3-74E8-4875-AB9E-870DBBFAFBDB}" type="presParOf" srcId="{064476E3-EC8F-41DD-B8BA-93441480F99F}" destId="{C590926F-FC89-4C95-BCBA-73265617D0FA}" srcOrd="2" destOrd="0" presId="urn:microsoft.com/office/officeart/2005/8/layout/hierarchy1"/>
    <dgm:cxn modelId="{89B9506D-65E1-415F-8B1B-F55B5E0B4D66}" type="presParOf" srcId="{064476E3-EC8F-41DD-B8BA-93441480F99F}" destId="{BEF16D56-7969-4148-A1C8-34AF569FD218}" srcOrd="3" destOrd="0" presId="urn:microsoft.com/office/officeart/2005/8/layout/hierarchy1"/>
    <dgm:cxn modelId="{B203F686-2F00-4300-8B2D-677C86A0D49F}" type="presParOf" srcId="{BEF16D56-7969-4148-A1C8-34AF569FD218}" destId="{83796B46-82D6-4DB6-BF45-B80EFF08383F}" srcOrd="0" destOrd="0" presId="urn:microsoft.com/office/officeart/2005/8/layout/hierarchy1"/>
    <dgm:cxn modelId="{02D4308C-02D2-40A5-867F-BD098D958649}" type="presParOf" srcId="{83796B46-82D6-4DB6-BF45-B80EFF08383F}" destId="{96C782A4-57D2-4789-95EB-52DEFBB16189}" srcOrd="0" destOrd="0" presId="urn:microsoft.com/office/officeart/2005/8/layout/hierarchy1"/>
    <dgm:cxn modelId="{677A0119-D99D-437E-8C77-2232A3987A74}" type="presParOf" srcId="{83796B46-82D6-4DB6-BF45-B80EFF08383F}" destId="{39E5B38E-771A-441E-8319-30E5FBF716CA}" srcOrd="1" destOrd="0" presId="urn:microsoft.com/office/officeart/2005/8/layout/hierarchy1"/>
    <dgm:cxn modelId="{544D8DA0-4EF8-4A37-82DF-B3B6750AC120}" type="presParOf" srcId="{BEF16D56-7969-4148-A1C8-34AF569FD218}" destId="{92FB8638-7B85-4C2D-8E58-B8D58C60678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658B554-45E2-42C8-99C9-A902EB3A93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5E3A777D-C332-4FDE-8122-2C79C9E2C592}">
      <dgm:prSet phldrT="[Text]" custT="1"/>
      <dgm:spPr/>
      <dgm:t>
        <a:bodyPr/>
        <a:lstStyle/>
        <a:p>
          <a:pPr algn="ctr"/>
          <a:r>
            <a:rPr lang="th-TH" sz="5400" b="1" dirty="0" smtClean="0">
              <a:solidFill>
                <a:schemeClr val="tx1"/>
              </a:solidFill>
            </a:rPr>
            <a:t>ศูนย์เรียนรู้กองทุนแม่ของแผ่นดิน</a:t>
          </a:r>
          <a:endParaRPr lang="th-TH" sz="5400" b="1" dirty="0">
            <a:solidFill>
              <a:schemeClr val="tx1"/>
            </a:solidFill>
          </a:endParaRPr>
        </a:p>
      </dgm:t>
    </dgm:pt>
    <dgm:pt modelId="{8832006F-2DB4-49B4-A977-471E39B4730D}" type="parTrans" cxnId="{2ACB32EF-781A-4D39-BF94-7B87AA7D5507}">
      <dgm:prSet/>
      <dgm:spPr/>
      <dgm:t>
        <a:bodyPr/>
        <a:lstStyle/>
        <a:p>
          <a:endParaRPr lang="th-TH"/>
        </a:p>
      </dgm:t>
    </dgm:pt>
    <dgm:pt modelId="{240C337B-34C4-4E9C-9977-96FA2F275DF8}" type="sibTrans" cxnId="{2ACB32EF-781A-4D39-BF94-7B87AA7D5507}">
      <dgm:prSet/>
      <dgm:spPr/>
      <dgm:t>
        <a:bodyPr/>
        <a:lstStyle/>
        <a:p>
          <a:endParaRPr lang="th-TH"/>
        </a:p>
      </dgm:t>
    </dgm:pt>
    <dgm:pt modelId="{FE54A45B-B5D1-48E3-8708-11F03239BB5D}">
      <dgm:prSet phldrT="[Text]" custT="1"/>
      <dgm:spPr/>
      <dgm:t>
        <a:bodyPr/>
        <a:lstStyle/>
        <a:p>
          <a:r>
            <a:rPr lang="th-TH" sz="5100" dirty="0" smtClean="0">
              <a:sym typeface="Wingdings 3"/>
            </a:rPr>
            <a:t></a:t>
          </a:r>
          <a:r>
            <a:rPr lang="th-TH" sz="4800" b="1" dirty="0" smtClean="0"/>
            <a:t>การค้นหา</a:t>
          </a:r>
          <a:endParaRPr lang="th-TH" sz="4800" b="1" dirty="0"/>
        </a:p>
      </dgm:t>
    </dgm:pt>
    <dgm:pt modelId="{84D0D114-C3FD-4C59-9098-15E4019D8708}" type="parTrans" cxnId="{B83A83C9-2DD9-48D1-BD61-DAC9AEBD8702}">
      <dgm:prSet/>
      <dgm:spPr/>
      <dgm:t>
        <a:bodyPr/>
        <a:lstStyle/>
        <a:p>
          <a:endParaRPr lang="th-TH"/>
        </a:p>
      </dgm:t>
    </dgm:pt>
    <dgm:pt modelId="{569D02C2-E419-4E2C-BD6A-CD44C5D9A530}" type="sibTrans" cxnId="{B83A83C9-2DD9-48D1-BD61-DAC9AEBD8702}">
      <dgm:prSet/>
      <dgm:spPr/>
      <dgm:t>
        <a:bodyPr/>
        <a:lstStyle/>
        <a:p>
          <a:endParaRPr lang="th-TH"/>
        </a:p>
      </dgm:t>
    </dgm:pt>
    <dgm:pt modelId="{A5A0F242-7C33-46CF-9CF5-9FF4F24C450E}">
      <dgm:prSet phldrT="[Text]" custT="1"/>
      <dgm:spPr/>
      <dgm:t>
        <a:bodyPr/>
        <a:lstStyle/>
        <a:p>
          <a:r>
            <a:rPr lang="th-TH" sz="4400" b="1" dirty="0" smtClean="0">
              <a:solidFill>
                <a:schemeClr val="tx1"/>
              </a:solidFill>
              <a:sym typeface="Wingdings 3"/>
            </a:rPr>
            <a:t></a:t>
          </a:r>
          <a:r>
            <a:rPr lang="th-TH" sz="4400" b="1" dirty="0" smtClean="0">
              <a:solidFill>
                <a:schemeClr val="tx1"/>
              </a:solidFill>
            </a:rPr>
            <a:t>การสนับสนุนงบประมาณ</a:t>
          </a:r>
          <a:endParaRPr lang="th-TH" sz="4400" b="1" dirty="0">
            <a:solidFill>
              <a:schemeClr val="tx1"/>
            </a:solidFill>
          </a:endParaRPr>
        </a:p>
      </dgm:t>
    </dgm:pt>
    <dgm:pt modelId="{1124A260-FF52-46AA-970F-90676E89447C}" type="parTrans" cxnId="{C1BA3663-8CEF-4612-B0EE-26916EF45B57}">
      <dgm:prSet/>
      <dgm:spPr/>
      <dgm:t>
        <a:bodyPr/>
        <a:lstStyle/>
        <a:p>
          <a:endParaRPr lang="th-TH"/>
        </a:p>
      </dgm:t>
    </dgm:pt>
    <dgm:pt modelId="{BFD6CBB1-7137-441B-9DAA-5D8166A2C432}" type="sibTrans" cxnId="{C1BA3663-8CEF-4612-B0EE-26916EF45B57}">
      <dgm:prSet/>
      <dgm:spPr/>
      <dgm:t>
        <a:bodyPr/>
        <a:lstStyle/>
        <a:p>
          <a:endParaRPr lang="th-TH"/>
        </a:p>
      </dgm:t>
    </dgm:pt>
    <dgm:pt modelId="{9672D9F1-0D4F-4917-B8D8-2387698B63D7}" type="pres">
      <dgm:prSet presAssocID="{A658B554-45E2-42C8-99C9-A902EB3A93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94E17EA6-5A66-4F7B-8078-31743BCEB817}" type="pres">
      <dgm:prSet presAssocID="{5E3A777D-C332-4FDE-8122-2C79C9E2C59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B104A1D-CC7B-4AD4-AD39-52359D84926C}" type="pres">
      <dgm:prSet presAssocID="{5E3A777D-C332-4FDE-8122-2C79C9E2C59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85B316F-E5EE-4973-B262-1CE54B16477A}" type="pres">
      <dgm:prSet presAssocID="{A5A0F242-7C33-46CF-9CF5-9FF4F24C450E}" presName="parentText" presStyleLbl="node1" presStyleIdx="1" presStyleCnt="2" custLinFactNeighborX="-348" custLinFactNeighborY="162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023F84A3-FD67-4E90-8FC2-D6577AF41D02}" type="presOf" srcId="{A658B554-45E2-42C8-99C9-A902EB3A9389}" destId="{9672D9F1-0D4F-4917-B8D8-2387698B63D7}" srcOrd="0" destOrd="0" presId="urn:microsoft.com/office/officeart/2005/8/layout/vList2"/>
    <dgm:cxn modelId="{23166848-578A-40A7-B5DB-3B9D5399C229}" type="presOf" srcId="{5E3A777D-C332-4FDE-8122-2C79C9E2C592}" destId="{94E17EA6-5A66-4F7B-8078-31743BCEB817}" srcOrd="0" destOrd="0" presId="urn:microsoft.com/office/officeart/2005/8/layout/vList2"/>
    <dgm:cxn modelId="{B83A83C9-2DD9-48D1-BD61-DAC9AEBD8702}" srcId="{5E3A777D-C332-4FDE-8122-2C79C9E2C592}" destId="{FE54A45B-B5D1-48E3-8708-11F03239BB5D}" srcOrd="0" destOrd="0" parTransId="{84D0D114-C3FD-4C59-9098-15E4019D8708}" sibTransId="{569D02C2-E419-4E2C-BD6A-CD44C5D9A530}"/>
    <dgm:cxn modelId="{76A32BBA-FDA0-4F30-9064-A5BF380B809B}" type="presOf" srcId="{FE54A45B-B5D1-48E3-8708-11F03239BB5D}" destId="{BB104A1D-CC7B-4AD4-AD39-52359D84926C}" srcOrd="0" destOrd="0" presId="urn:microsoft.com/office/officeart/2005/8/layout/vList2"/>
    <dgm:cxn modelId="{2ACB32EF-781A-4D39-BF94-7B87AA7D5507}" srcId="{A658B554-45E2-42C8-99C9-A902EB3A9389}" destId="{5E3A777D-C332-4FDE-8122-2C79C9E2C592}" srcOrd="0" destOrd="0" parTransId="{8832006F-2DB4-49B4-A977-471E39B4730D}" sibTransId="{240C337B-34C4-4E9C-9977-96FA2F275DF8}"/>
    <dgm:cxn modelId="{74CFEAE9-B026-4F6B-9E88-827B45587FB2}" type="presOf" srcId="{A5A0F242-7C33-46CF-9CF5-9FF4F24C450E}" destId="{185B316F-E5EE-4973-B262-1CE54B16477A}" srcOrd="0" destOrd="0" presId="urn:microsoft.com/office/officeart/2005/8/layout/vList2"/>
    <dgm:cxn modelId="{C1BA3663-8CEF-4612-B0EE-26916EF45B57}" srcId="{A658B554-45E2-42C8-99C9-A902EB3A9389}" destId="{A5A0F242-7C33-46CF-9CF5-9FF4F24C450E}" srcOrd="1" destOrd="0" parTransId="{1124A260-FF52-46AA-970F-90676E89447C}" sibTransId="{BFD6CBB1-7137-441B-9DAA-5D8166A2C432}"/>
    <dgm:cxn modelId="{F22B05EB-82EB-4D7C-9BBE-C923E28A2AA6}" type="presParOf" srcId="{9672D9F1-0D4F-4917-B8D8-2387698B63D7}" destId="{94E17EA6-5A66-4F7B-8078-31743BCEB817}" srcOrd="0" destOrd="0" presId="urn:microsoft.com/office/officeart/2005/8/layout/vList2"/>
    <dgm:cxn modelId="{27F76202-663C-4190-8B34-BCC9DBE94BDF}" type="presParOf" srcId="{9672D9F1-0D4F-4917-B8D8-2387698B63D7}" destId="{BB104A1D-CC7B-4AD4-AD39-52359D84926C}" srcOrd="1" destOrd="0" presId="urn:microsoft.com/office/officeart/2005/8/layout/vList2"/>
    <dgm:cxn modelId="{E08C2893-9FFC-4F02-A4EA-AC813CBC9EEE}" type="presParOf" srcId="{9672D9F1-0D4F-4917-B8D8-2387698B63D7}" destId="{185B316F-E5EE-4973-B262-1CE54B16477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99F557-BDD9-4D79-BA12-4E8234306533}" type="doc">
      <dgm:prSet loTypeId="urn:microsoft.com/office/officeart/2005/8/layout/cycle8" loCatId="cycle" qsTypeId="urn:microsoft.com/office/officeart/2005/8/quickstyle/3d9" qsCatId="3D" csTypeId="urn:microsoft.com/office/officeart/2005/8/colors/colorful3" csCatId="colorful" phldr="1"/>
      <dgm:spPr/>
    </dgm:pt>
    <dgm:pt modelId="{54BCF9CB-3301-4D3C-B1A4-BFBEA8F351AE}">
      <dgm:prSet phldrT="[Text]" custT="1"/>
      <dgm:spPr/>
      <dgm:t>
        <a:bodyPr/>
        <a:lstStyle/>
        <a:p>
          <a:r>
            <a:rPr lang="th-TH" sz="3600" b="1" smtClean="0">
              <a:solidFill>
                <a:schemeClr val="tx1"/>
              </a:solidFill>
            </a:rPr>
            <a:t>ภาคราชการ</a:t>
          </a:r>
          <a:endParaRPr lang="th-TH" sz="3600" b="1" dirty="0">
            <a:solidFill>
              <a:schemeClr val="tx1"/>
            </a:solidFill>
          </a:endParaRPr>
        </a:p>
      </dgm:t>
    </dgm:pt>
    <dgm:pt modelId="{82FBD01A-21B3-4FE2-B197-699E803AFEBF}" type="parTrans" cxnId="{3CFDCE96-4665-411E-95E2-9B2072609705}">
      <dgm:prSet/>
      <dgm:spPr/>
      <dgm:t>
        <a:bodyPr/>
        <a:lstStyle/>
        <a:p>
          <a:endParaRPr lang="th-TH"/>
        </a:p>
      </dgm:t>
    </dgm:pt>
    <dgm:pt modelId="{E64EB01B-A720-4AF1-B3BE-9D824105EA6A}" type="sibTrans" cxnId="{3CFDCE96-4665-411E-95E2-9B2072609705}">
      <dgm:prSet/>
      <dgm:spPr/>
      <dgm:t>
        <a:bodyPr/>
        <a:lstStyle/>
        <a:p>
          <a:endParaRPr lang="th-TH"/>
        </a:p>
      </dgm:t>
    </dgm:pt>
    <dgm:pt modelId="{B8AC1399-63D0-4F23-9B37-B6D3E973C823}">
      <dgm:prSet phldrT="[Text]" custT="1"/>
      <dgm:spPr/>
      <dgm:t>
        <a:bodyPr/>
        <a:lstStyle/>
        <a:p>
          <a:r>
            <a:rPr lang="th-TH" sz="3600" b="1" dirty="0" smtClean="0">
              <a:solidFill>
                <a:schemeClr val="tx1"/>
              </a:solidFill>
            </a:rPr>
            <a:t>ภาคประชาชน</a:t>
          </a:r>
          <a:endParaRPr lang="th-TH" sz="3600" b="1" dirty="0">
            <a:solidFill>
              <a:schemeClr val="tx1"/>
            </a:solidFill>
          </a:endParaRPr>
        </a:p>
      </dgm:t>
    </dgm:pt>
    <dgm:pt modelId="{AAC911FA-5909-42BC-A81D-12921315105A}" type="parTrans" cxnId="{E943A519-A362-4ADF-A30C-30B515200D6A}">
      <dgm:prSet/>
      <dgm:spPr/>
      <dgm:t>
        <a:bodyPr/>
        <a:lstStyle/>
        <a:p>
          <a:endParaRPr lang="th-TH"/>
        </a:p>
      </dgm:t>
    </dgm:pt>
    <dgm:pt modelId="{7B93EBDC-07E2-4DE6-A6C2-4286C8E22895}" type="sibTrans" cxnId="{E943A519-A362-4ADF-A30C-30B515200D6A}">
      <dgm:prSet/>
      <dgm:spPr/>
      <dgm:t>
        <a:bodyPr/>
        <a:lstStyle/>
        <a:p>
          <a:endParaRPr lang="th-TH"/>
        </a:p>
      </dgm:t>
    </dgm:pt>
    <dgm:pt modelId="{E8116A5E-7779-4643-A75E-17D9D7FE4CDF}">
      <dgm:prSet phldrT="[Text]" custT="1"/>
      <dgm:spPr/>
      <dgm:t>
        <a:bodyPr/>
        <a:lstStyle/>
        <a:p>
          <a:r>
            <a:rPr lang="th-TH" sz="3200" b="1" dirty="0" smtClean="0">
              <a:solidFill>
                <a:schemeClr val="tx1"/>
              </a:solidFill>
            </a:rPr>
            <a:t>วิทยากรกระบวนการ</a:t>
          </a:r>
          <a:endParaRPr lang="th-TH" sz="3200" b="1" dirty="0">
            <a:solidFill>
              <a:schemeClr val="tx1"/>
            </a:solidFill>
          </a:endParaRPr>
        </a:p>
      </dgm:t>
    </dgm:pt>
    <dgm:pt modelId="{411DB683-E5FE-4434-A188-36BD1A88D376}" type="parTrans" cxnId="{20832DC6-A6F4-4A92-80E3-4E14D5D9679B}">
      <dgm:prSet/>
      <dgm:spPr/>
      <dgm:t>
        <a:bodyPr/>
        <a:lstStyle/>
        <a:p>
          <a:endParaRPr lang="th-TH"/>
        </a:p>
      </dgm:t>
    </dgm:pt>
    <dgm:pt modelId="{3D8904FB-3E0D-4FF1-8D30-8677C91758C2}" type="sibTrans" cxnId="{20832DC6-A6F4-4A92-80E3-4E14D5D9679B}">
      <dgm:prSet/>
      <dgm:spPr/>
      <dgm:t>
        <a:bodyPr/>
        <a:lstStyle/>
        <a:p>
          <a:endParaRPr lang="th-TH"/>
        </a:p>
      </dgm:t>
    </dgm:pt>
    <dgm:pt modelId="{F712CDA8-D096-4E91-BF01-63A2E4BE59AB}" type="pres">
      <dgm:prSet presAssocID="{F099F557-BDD9-4D79-BA12-4E8234306533}" presName="compositeShape" presStyleCnt="0">
        <dgm:presLayoutVars>
          <dgm:chMax val="7"/>
          <dgm:dir/>
          <dgm:resizeHandles val="exact"/>
        </dgm:presLayoutVars>
      </dgm:prSet>
      <dgm:spPr/>
    </dgm:pt>
    <dgm:pt modelId="{BC9E2B86-1C62-4A9D-B718-15DBCB820B05}" type="pres">
      <dgm:prSet presAssocID="{F099F557-BDD9-4D79-BA12-4E8234306533}" presName="wedge1" presStyleLbl="node1" presStyleIdx="0" presStyleCnt="3"/>
      <dgm:spPr/>
      <dgm:t>
        <a:bodyPr/>
        <a:lstStyle/>
        <a:p>
          <a:endParaRPr lang="th-TH"/>
        </a:p>
      </dgm:t>
    </dgm:pt>
    <dgm:pt modelId="{922BEF37-4C1A-4C69-BEF8-FFA28F071556}" type="pres">
      <dgm:prSet presAssocID="{F099F557-BDD9-4D79-BA12-4E8234306533}" presName="dummy1a" presStyleCnt="0"/>
      <dgm:spPr/>
    </dgm:pt>
    <dgm:pt modelId="{49E826A4-1169-4405-B626-8B61DA515325}" type="pres">
      <dgm:prSet presAssocID="{F099F557-BDD9-4D79-BA12-4E8234306533}" presName="dummy1b" presStyleCnt="0"/>
      <dgm:spPr/>
    </dgm:pt>
    <dgm:pt modelId="{A3B0E22A-D943-43F8-ACC6-2042C13B97DE}" type="pres">
      <dgm:prSet presAssocID="{F099F557-BDD9-4D79-BA12-4E823430653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60589A1-81E1-4951-83D8-0C7586E0E2A5}" type="pres">
      <dgm:prSet presAssocID="{F099F557-BDD9-4D79-BA12-4E8234306533}" presName="wedge2" presStyleLbl="node1" presStyleIdx="1" presStyleCnt="3"/>
      <dgm:spPr/>
      <dgm:t>
        <a:bodyPr/>
        <a:lstStyle/>
        <a:p>
          <a:endParaRPr lang="th-TH"/>
        </a:p>
      </dgm:t>
    </dgm:pt>
    <dgm:pt modelId="{DE2F7575-403D-4AE8-AD6A-60193FFBC9D4}" type="pres">
      <dgm:prSet presAssocID="{F099F557-BDD9-4D79-BA12-4E8234306533}" presName="dummy2a" presStyleCnt="0"/>
      <dgm:spPr/>
    </dgm:pt>
    <dgm:pt modelId="{68E5FB4C-1665-4C9B-8B4F-630B2A4C96AE}" type="pres">
      <dgm:prSet presAssocID="{F099F557-BDD9-4D79-BA12-4E8234306533}" presName="dummy2b" presStyleCnt="0"/>
      <dgm:spPr/>
    </dgm:pt>
    <dgm:pt modelId="{D2FC26E2-0CE5-46F2-8B23-2CE347E09488}" type="pres">
      <dgm:prSet presAssocID="{F099F557-BDD9-4D79-BA12-4E823430653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9F69E8D-6C73-46ED-BF5E-3EF800EF4117}" type="pres">
      <dgm:prSet presAssocID="{F099F557-BDD9-4D79-BA12-4E8234306533}" presName="wedge3" presStyleLbl="node1" presStyleIdx="2" presStyleCnt="3"/>
      <dgm:spPr/>
      <dgm:t>
        <a:bodyPr/>
        <a:lstStyle/>
        <a:p>
          <a:endParaRPr lang="th-TH"/>
        </a:p>
      </dgm:t>
    </dgm:pt>
    <dgm:pt modelId="{F02288CD-6996-49E9-8F3A-7077854A8791}" type="pres">
      <dgm:prSet presAssocID="{F099F557-BDD9-4D79-BA12-4E8234306533}" presName="dummy3a" presStyleCnt="0"/>
      <dgm:spPr/>
    </dgm:pt>
    <dgm:pt modelId="{04267023-B1AC-4894-B1DB-0D2EBA21EFD1}" type="pres">
      <dgm:prSet presAssocID="{F099F557-BDD9-4D79-BA12-4E8234306533}" presName="dummy3b" presStyleCnt="0"/>
      <dgm:spPr/>
    </dgm:pt>
    <dgm:pt modelId="{54D0A532-A950-41E0-B315-A6D1C6F263C0}" type="pres">
      <dgm:prSet presAssocID="{F099F557-BDD9-4D79-BA12-4E823430653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3E5917C-F0BA-4FE2-8534-904F0C6743AF}" type="pres">
      <dgm:prSet presAssocID="{E64EB01B-A720-4AF1-B3BE-9D824105EA6A}" presName="arrowWedge1" presStyleLbl="fgSibTrans2D1" presStyleIdx="0" presStyleCnt="3"/>
      <dgm:spPr/>
    </dgm:pt>
    <dgm:pt modelId="{C5D90781-4204-44D4-A402-7523278D3B85}" type="pres">
      <dgm:prSet presAssocID="{7B93EBDC-07E2-4DE6-A6C2-4286C8E22895}" presName="arrowWedge2" presStyleLbl="fgSibTrans2D1" presStyleIdx="1" presStyleCnt="3"/>
      <dgm:spPr/>
    </dgm:pt>
    <dgm:pt modelId="{DD641959-CF36-4DDA-BF71-3F3ACD302FE8}" type="pres">
      <dgm:prSet presAssocID="{3D8904FB-3E0D-4FF1-8D30-8677C91758C2}" presName="arrowWedge3" presStyleLbl="fgSibTrans2D1" presStyleIdx="2" presStyleCnt="3"/>
      <dgm:spPr/>
    </dgm:pt>
  </dgm:ptLst>
  <dgm:cxnLst>
    <dgm:cxn modelId="{51BA7337-4819-4952-9018-1ED57473C412}" type="presOf" srcId="{E8116A5E-7779-4643-A75E-17D9D7FE4CDF}" destId="{99F69E8D-6C73-46ED-BF5E-3EF800EF4117}" srcOrd="0" destOrd="0" presId="urn:microsoft.com/office/officeart/2005/8/layout/cycle8"/>
    <dgm:cxn modelId="{F88D50D6-CFAA-4E72-AAD0-C291455BA9F8}" type="presOf" srcId="{B8AC1399-63D0-4F23-9B37-B6D3E973C823}" destId="{460589A1-81E1-4951-83D8-0C7586E0E2A5}" srcOrd="0" destOrd="0" presId="urn:microsoft.com/office/officeart/2005/8/layout/cycle8"/>
    <dgm:cxn modelId="{3CFDCE96-4665-411E-95E2-9B2072609705}" srcId="{F099F557-BDD9-4D79-BA12-4E8234306533}" destId="{54BCF9CB-3301-4D3C-B1A4-BFBEA8F351AE}" srcOrd="0" destOrd="0" parTransId="{82FBD01A-21B3-4FE2-B197-699E803AFEBF}" sibTransId="{E64EB01B-A720-4AF1-B3BE-9D824105EA6A}"/>
    <dgm:cxn modelId="{C653E183-5D9F-49B5-8539-2D8D2313BBDD}" type="presOf" srcId="{54BCF9CB-3301-4D3C-B1A4-BFBEA8F351AE}" destId="{BC9E2B86-1C62-4A9D-B718-15DBCB820B05}" srcOrd="0" destOrd="0" presId="urn:microsoft.com/office/officeart/2005/8/layout/cycle8"/>
    <dgm:cxn modelId="{84E96024-1DED-410D-B6D3-2AEC4F098BE5}" type="presOf" srcId="{F099F557-BDD9-4D79-BA12-4E8234306533}" destId="{F712CDA8-D096-4E91-BF01-63A2E4BE59AB}" srcOrd="0" destOrd="0" presId="urn:microsoft.com/office/officeart/2005/8/layout/cycle8"/>
    <dgm:cxn modelId="{A5FB308B-D549-4C47-9EC3-441BF8E59DA5}" type="presOf" srcId="{B8AC1399-63D0-4F23-9B37-B6D3E973C823}" destId="{D2FC26E2-0CE5-46F2-8B23-2CE347E09488}" srcOrd="1" destOrd="0" presId="urn:microsoft.com/office/officeart/2005/8/layout/cycle8"/>
    <dgm:cxn modelId="{F196B9B3-F105-4235-925D-0B26A17F4AB3}" type="presOf" srcId="{54BCF9CB-3301-4D3C-B1A4-BFBEA8F351AE}" destId="{A3B0E22A-D943-43F8-ACC6-2042C13B97DE}" srcOrd="1" destOrd="0" presId="urn:microsoft.com/office/officeart/2005/8/layout/cycle8"/>
    <dgm:cxn modelId="{20832DC6-A6F4-4A92-80E3-4E14D5D9679B}" srcId="{F099F557-BDD9-4D79-BA12-4E8234306533}" destId="{E8116A5E-7779-4643-A75E-17D9D7FE4CDF}" srcOrd="2" destOrd="0" parTransId="{411DB683-E5FE-4434-A188-36BD1A88D376}" sibTransId="{3D8904FB-3E0D-4FF1-8D30-8677C91758C2}"/>
    <dgm:cxn modelId="{E943A519-A362-4ADF-A30C-30B515200D6A}" srcId="{F099F557-BDD9-4D79-BA12-4E8234306533}" destId="{B8AC1399-63D0-4F23-9B37-B6D3E973C823}" srcOrd="1" destOrd="0" parTransId="{AAC911FA-5909-42BC-A81D-12921315105A}" sibTransId="{7B93EBDC-07E2-4DE6-A6C2-4286C8E22895}"/>
    <dgm:cxn modelId="{28B33051-4A5A-4010-AC69-F63C5017472C}" type="presOf" srcId="{E8116A5E-7779-4643-A75E-17D9D7FE4CDF}" destId="{54D0A532-A950-41E0-B315-A6D1C6F263C0}" srcOrd="1" destOrd="0" presId="urn:microsoft.com/office/officeart/2005/8/layout/cycle8"/>
    <dgm:cxn modelId="{D9940A5F-3284-4C4E-BF3F-BE5D4F4F4C0A}" type="presParOf" srcId="{F712CDA8-D096-4E91-BF01-63A2E4BE59AB}" destId="{BC9E2B86-1C62-4A9D-B718-15DBCB820B05}" srcOrd="0" destOrd="0" presId="urn:microsoft.com/office/officeart/2005/8/layout/cycle8"/>
    <dgm:cxn modelId="{F08D8A44-3287-4492-8B80-526378048632}" type="presParOf" srcId="{F712CDA8-D096-4E91-BF01-63A2E4BE59AB}" destId="{922BEF37-4C1A-4C69-BEF8-FFA28F071556}" srcOrd="1" destOrd="0" presId="urn:microsoft.com/office/officeart/2005/8/layout/cycle8"/>
    <dgm:cxn modelId="{ABCCE7D7-596E-4B92-8A01-AB68736356A5}" type="presParOf" srcId="{F712CDA8-D096-4E91-BF01-63A2E4BE59AB}" destId="{49E826A4-1169-4405-B626-8B61DA515325}" srcOrd="2" destOrd="0" presId="urn:microsoft.com/office/officeart/2005/8/layout/cycle8"/>
    <dgm:cxn modelId="{43F40DCD-871C-4D05-9413-57DBEFBDA59A}" type="presParOf" srcId="{F712CDA8-D096-4E91-BF01-63A2E4BE59AB}" destId="{A3B0E22A-D943-43F8-ACC6-2042C13B97DE}" srcOrd="3" destOrd="0" presId="urn:microsoft.com/office/officeart/2005/8/layout/cycle8"/>
    <dgm:cxn modelId="{13FC00EC-52B6-4425-B98E-E35DEC1557CF}" type="presParOf" srcId="{F712CDA8-D096-4E91-BF01-63A2E4BE59AB}" destId="{460589A1-81E1-4951-83D8-0C7586E0E2A5}" srcOrd="4" destOrd="0" presId="urn:microsoft.com/office/officeart/2005/8/layout/cycle8"/>
    <dgm:cxn modelId="{88EFBF9F-D1D5-43B7-9AEA-E8E2B9D2E3C5}" type="presParOf" srcId="{F712CDA8-D096-4E91-BF01-63A2E4BE59AB}" destId="{DE2F7575-403D-4AE8-AD6A-60193FFBC9D4}" srcOrd="5" destOrd="0" presId="urn:microsoft.com/office/officeart/2005/8/layout/cycle8"/>
    <dgm:cxn modelId="{5BE4F158-42E8-442F-A44B-E328C2508F72}" type="presParOf" srcId="{F712CDA8-D096-4E91-BF01-63A2E4BE59AB}" destId="{68E5FB4C-1665-4C9B-8B4F-630B2A4C96AE}" srcOrd="6" destOrd="0" presId="urn:microsoft.com/office/officeart/2005/8/layout/cycle8"/>
    <dgm:cxn modelId="{0AC78A20-1F2B-448F-B259-4A05F4B088E7}" type="presParOf" srcId="{F712CDA8-D096-4E91-BF01-63A2E4BE59AB}" destId="{D2FC26E2-0CE5-46F2-8B23-2CE347E09488}" srcOrd="7" destOrd="0" presId="urn:microsoft.com/office/officeart/2005/8/layout/cycle8"/>
    <dgm:cxn modelId="{4B46427D-C2E1-48D5-A7B1-04366F24E86F}" type="presParOf" srcId="{F712CDA8-D096-4E91-BF01-63A2E4BE59AB}" destId="{99F69E8D-6C73-46ED-BF5E-3EF800EF4117}" srcOrd="8" destOrd="0" presId="urn:microsoft.com/office/officeart/2005/8/layout/cycle8"/>
    <dgm:cxn modelId="{E961765C-5067-48F2-9480-A38917C6CEB4}" type="presParOf" srcId="{F712CDA8-D096-4E91-BF01-63A2E4BE59AB}" destId="{F02288CD-6996-49E9-8F3A-7077854A8791}" srcOrd="9" destOrd="0" presId="urn:microsoft.com/office/officeart/2005/8/layout/cycle8"/>
    <dgm:cxn modelId="{85B20770-E54A-445B-80B0-79A0F3BDAACF}" type="presParOf" srcId="{F712CDA8-D096-4E91-BF01-63A2E4BE59AB}" destId="{04267023-B1AC-4894-B1DB-0D2EBA21EFD1}" srcOrd="10" destOrd="0" presId="urn:microsoft.com/office/officeart/2005/8/layout/cycle8"/>
    <dgm:cxn modelId="{74B9EFEF-D48D-4C84-BC22-A6C5E8162E90}" type="presParOf" srcId="{F712CDA8-D096-4E91-BF01-63A2E4BE59AB}" destId="{54D0A532-A950-41E0-B315-A6D1C6F263C0}" srcOrd="11" destOrd="0" presId="urn:microsoft.com/office/officeart/2005/8/layout/cycle8"/>
    <dgm:cxn modelId="{949D20FB-9E9B-4086-855D-90DC91ED32B1}" type="presParOf" srcId="{F712CDA8-D096-4E91-BF01-63A2E4BE59AB}" destId="{73E5917C-F0BA-4FE2-8534-904F0C6743AF}" srcOrd="12" destOrd="0" presId="urn:microsoft.com/office/officeart/2005/8/layout/cycle8"/>
    <dgm:cxn modelId="{9DF9F131-9D18-4448-8CB8-6562019EE583}" type="presParOf" srcId="{F712CDA8-D096-4E91-BF01-63A2E4BE59AB}" destId="{C5D90781-4204-44D4-A402-7523278D3B85}" srcOrd="13" destOrd="0" presId="urn:microsoft.com/office/officeart/2005/8/layout/cycle8"/>
    <dgm:cxn modelId="{4949B2A8-78A0-4EF3-AD19-08AD9C572975}" type="presParOf" srcId="{F712CDA8-D096-4E91-BF01-63A2E4BE59AB}" destId="{DD641959-CF36-4DDA-BF71-3F3ACD302FE8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C24499-39FC-4E17-BB82-5A9DFC99EC41}" type="doc">
      <dgm:prSet loTypeId="urn:microsoft.com/office/officeart/2005/8/layout/radial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A22ECEF8-C689-4A0B-A2AA-33CC72C81065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ภาคราชการ</a:t>
          </a:r>
          <a:endParaRPr lang="th-TH" b="1" dirty="0">
            <a:solidFill>
              <a:schemeClr val="tx1"/>
            </a:solidFill>
          </a:endParaRPr>
        </a:p>
      </dgm:t>
    </dgm:pt>
    <dgm:pt modelId="{A5C8FC04-8F2A-4BAE-87DC-B6A44AE1EB4C}" type="parTrans" cxnId="{9F1D76D4-F438-4F9B-AFCA-AB2DC700D85A}">
      <dgm:prSet/>
      <dgm:spPr/>
      <dgm:t>
        <a:bodyPr/>
        <a:lstStyle/>
        <a:p>
          <a:endParaRPr lang="th-TH"/>
        </a:p>
      </dgm:t>
    </dgm:pt>
    <dgm:pt modelId="{AFF5EF35-5E27-4208-832A-7EA695ED2FF1}" type="sibTrans" cxnId="{9F1D76D4-F438-4F9B-AFCA-AB2DC700D85A}">
      <dgm:prSet/>
      <dgm:spPr/>
      <dgm:t>
        <a:bodyPr/>
        <a:lstStyle/>
        <a:p>
          <a:endParaRPr lang="th-TH"/>
        </a:p>
      </dgm:t>
    </dgm:pt>
    <dgm:pt modelId="{1C277424-EA31-466A-8568-7104411275F0}">
      <dgm:prSet phldrT="[Text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</a:rPr>
            <a:t>ภาคีการพัฒนา</a:t>
          </a:r>
          <a:endParaRPr lang="th-TH" sz="2800" b="1" dirty="0">
            <a:solidFill>
              <a:schemeClr val="tx1"/>
            </a:solidFill>
          </a:endParaRPr>
        </a:p>
      </dgm:t>
    </dgm:pt>
    <dgm:pt modelId="{6C3382D4-CBF6-4D01-9E99-831437EAA1E3}" type="parTrans" cxnId="{C5D42A19-CF95-45A9-ACE7-9BFA87B68F03}">
      <dgm:prSet/>
      <dgm:spPr/>
      <dgm:t>
        <a:bodyPr/>
        <a:lstStyle/>
        <a:p>
          <a:endParaRPr lang="th-TH"/>
        </a:p>
      </dgm:t>
    </dgm:pt>
    <dgm:pt modelId="{4C570CC4-3545-4680-8821-6CB800D0F1BD}" type="sibTrans" cxnId="{C5D42A19-CF95-45A9-ACE7-9BFA87B68F03}">
      <dgm:prSet/>
      <dgm:spPr/>
      <dgm:t>
        <a:bodyPr/>
        <a:lstStyle/>
        <a:p>
          <a:endParaRPr lang="th-TH"/>
        </a:p>
      </dgm:t>
    </dgm:pt>
    <dgm:pt modelId="{331E7F4E-58E9-4681-97CD-97977F4347B2}">
      <dgm:prSet phldrT="[Text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</a:rPr>
            <a:t>ศพ</a:t>
          </a:r>
          <a:r>
            <a:rPr lang="th-TH" sz="2800" b="1" dirty="0" err="1" smtClean="0">
              <a:solidFill>
                <a:schemeClr val="tx1"/>
              </a:solidFill>
            </a:rPr>
            <a:t>ส.จ.</a:t>
          </a:r>
          <a:endParaRPr lang="th-TH" sz="2800" b="1" dirty="0">
            <a:solidFill>
              <a:schemeClr val="tx1"/>
            </a:solidFill>
          </a:endParaRPr>
        </a:p>
      </dgm:t>
    </dgm:pt>
    <dgm:pt modelId="{8A86F9A7-66FC-4813-AF83-05D75E069B43}" type="parTrans" cxnId="{C0415149-62EA-424F-AEFE-412D656C660D}">
      <dgm:prSet/>
      <dgm:spPr/>
      <dgm:t>
        <a:bodyPr/>
        <a:lstStyle/>
        <a:p>
          <a:endParaRPr lang="th-TH"/>
        </a:p>
      </dgm:t>
    </dgm:pt>
    <dgm:pt modelId="{E55E67BF-6FB0-404E-AFAB-D7064F03A8DF}" type="sibTrans" cxnId="{C0415149-62EA-424F-AEFE-412D656C660D}">
      <dgm:prSet/>
      <dgm:spPr/>
      <dgm:t>
        <a:bodyPr/>
        <a:lstStyle/>
        <a:p>
          <a:endParaRPr lang="th-TH"/>
        </a:p>
      </dgm:t>
    </dgm:pt>
    <dgm:pt modelId="{D8974BCD-6F14-4FD3-AE84-96629CCE6B03}">
      <dgm:prSet phldrT="[Text]" custT="1"/>
      <dgm:spPr/>
      <dgm:t>
        <a:bodyPr/>
        <a:lstStyle/>
        <a:p>
          <a:r>
            <a:rPr lang="th-TH" sz="2000" b="1" dirty="0" smtClean="0">
              <a:solidFill>
                <a:schemeClr val="tx1"/>
              </a:solidFill>
            </a:rPr>
            <a:t>คณะทำงานตามคำสั่งฯ</a:t>
          </a:r>
          <a:endParaRPr lang="th-TH" sz="2000" b="1" dirty="0">
            <a:solidFill>
              <a:schemeClr val="tx1"/>
            </a:solidFill>
          </a:endParaRPr>
        </a:p>
      </dgm:t>
    </dgm:pt>
    <dgm:pt modelId="{2E4376BF-2053-404D-BF2F-21BAB9E29BE9}" type="parTrans" cxnId="{8B553F9A-FD8B-4E82-8BF4-5E1C7623CB5C}">
      <dgm:prSet/>
      <dgm:spPr/>
      <dgm:t>
        <a:bodyPr/>
        <a:lstStyle/>
        <a:p>
          <a:endParaRPr lang="th-TH"/>
        </a:p>
      </dgm:t>
    </dgm:pt>
    <dgm:pt modelId="{B253DE3A-3E39-4E85-BBA3-BCD16F5A2678}" type="sibTrans" cxnId="{8B553F9A-FD8B-4E82-8BF4-5E1C7623CB5C}">
      <dgm:prSet/>
      <dgm:spPr/>
      <dgm:t>
        <a:bodyPr/>
        <a:lstStyle/>
        <a:p>
          <a:endParaRPr lang="th-TH"/>
        </a:p>
      </dgm:t>
    </dgm:pt>
    <dgm:pt modelId="{58DEC2C7-7095-4523-8A0E-94CE9231643A}">
      <dgm:prSet phldrT="[Text]" custT="1"/>
      <dgm:spPr/>
      <dgm:t>
        <a:bodyPr/>
        <a:lstStyle/>
        <a:p>
          <a:r>
            <a:rPr lang="th-TH" sz="2800" b="1" dirty="0" err="1" smtClean="0">
              <a:solidFill>
                <a:schemeClr val="tx1"/>
              </a:solidFill>
            </a:rPr>
            <a:t>ปปส.</a:t>
          </a:r>
          <a:r>
            <a:rPr lang="th-TH" sz="2800" b="1" dirty="0" smtClean="0">
              <a:solidFill>
                <a:schemeClr val="tx1"/>
              </a:solidFill>
            </a:rPr>
            <a:t>ภาค</a:t>
          </a:r>
          <a:endParaRPr lang="th-TH" sz="2800" b="1" dirty="0">
            <a:solidFill>
              <a:schemeClr val="tx1"/>
            </a:solidFill>
          </a:endParaRPr>
        </a:p>
      </dgm:t>
    </dgm:pt>
    <dgm:pt modelId="{6BA0BF55-F335-4CEB-9631-470C635BBA76}" type="parTrans" cxnId="{E17E382F-90B4-4358-9891-1826769C82AB}">
      <dgm:prSet/>
      <dgm:spPr/>
      <dgm:t>
        <a:bodyPr/>
        <a:lstStyle/>
        <a:p>
          <a:endParaRPr lang="th-TH"/>
        </a:p>
      </dgm:t>
    </dgm:pt>
    <dgm:pt modelId="{4C2F1C13-4011-49DD-A190-3B825B28A798}" type="sibTrans" cxnId="{E17E382F-90B4-4358-9891-1826769C82AB}">
      <dgm:prSet/>
      <dgm:spPr/>
      <dgm:t>
        <a:bodyPr/>
        <a:lstStyle/>
        <a:p>
          <a:endParaRPr lang="th-TH"/>
        </a:p>
      </dgm:t>
    </dgm:pt>
    <dgm:pt modelId="{25A30CD5-EC6D-475E-9DE3-6553C4C17481}" type="pres">
      <dgm:prSet presAssocID="{AFC24499-39FC-4E17-BB82-5A9DFC99EC4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80F2067-B9D7-4EF8-B36E-86735B838200}" type="pres">
      <dgm:prSet presAssocID="{A22ECEF8-C689-4A0B-A2AA-33CC72C81065}" presName="centerShape" presStyleLbl="node0" presStyleIdx="0" presStyleCnt="1"/>
      <dgm:spPr/>
      <dgm:t>
        <a:bodyPr/>
        <a:lstStyle/>
        <a:p>
          <a:endParaRPr lang="th-TH"/>
        </a:p>
      </dgm:t>
    </dgm:pt>
    <dgm:pt modelId="{EAFA7961-DFB8-44BA-B000-87184FB5C909}" type="pres">
      <dgm:prSet presAssocID="{1C277424-EA31-466A-8568-7104411275F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C9D64A2-E205-4336-9C43-FFF0619760A7}" type="pres">
      <dgm:prSet presAssocID="{1C277424-EA31-466A-8568-7104411275F0}" presName="dummy" presStyleCnt="0"/>
      <dgm:spPr/>
    </dgm:pt>
    <dgm:pt modelId="{1478A12A-6B3B-48AD-B919-2466D1904F76}" type="pres">
      <dgm:prSet presAssocID="{4C570CC4-3545-4680-8821-6CB800D0F1BD}" presName="sibTrans" presStyleLbl="sibTrans2D1" presStyleIdx="0" presStyleCnt="4"/>
      <dgm:spPr/>
      <dgm:t>
        <a:bodyPr/>
        <a:lstStyle/>
        <a:p>
          <a:endParaRPr lang="th-TH"/>
        </a:p>
      </dgm:t>
    </dgm:pt>
    <dgm:pt modelId="{57D9E79F-D8BE-416C-97EC-D7616CE2F5FF}" type="pres">
      <dgm:prSet presAssocID="{331E7F4E-58E9-4681-97CD-97977F4347B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71E6805-D3F8-431B-A9D5-171A901051F4}" type="pres">
      <dgm:prSet presAssocID="{331E7F4E-58E9-4681-97CD-97977F4347B2}" presName="dummy" presStyleCnt="0"/>
      <dgm:spPr/>
    </dgm:pt>
    <dgm:pt modelId="{441AECA4-300B-4259-901D-90440BFBAA66}" type="pres">
      <dgm:prSet presAssocID="{E55E67BF-6FB0-404E-AFAB-D7064F03A8DF}" presName="sibTrans" presStyleLbl="sibTrans2D1" presStyleIdx="1" presStyleCnt="4"/>
      <dgm:spPr/>
      <dgm:t>
        <a:bodyPr/>
        <a:lstStyle/>
        <a:p>
          <a:endParaRPr lang="th-TH"/>
        </a:p>
      </dgm:t>
    </dgm:pt>
    <dgm:pt modelId="{E9C1FDD2-7801-4F88-9865-D8D75FDD8B70}" type="pres">
      <dgm:prSet presAssocID="{D8974BCD-6F14-4FD3-AE84-96629CCE6B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02E6154-3F6A-49B9-870A-39FC2ABD1E0F}" type="pres">
      <dgm:prSet presAssocID="{D8974BCD-6F14-4FD3-AE84-96629CCE6B03}" presName="dummy" presStyleCnt="0"/>
      <dgm:spPr/>
    </dgm:pt>
    <dgm:pt modelId="{5D86C969-3236-4409-8646-39C67A7D6BC7}" type="pres">
      <dgm:prSet presAssocID="{B253DE3A-3E39-4E85-BBA3-BCD16F5A2678}" presName="sibTrans" presStyleLbl="sibTrans2D1" presStyleIdx="2" presStyleCnt="4"/>
      <dgm:spPr/>
      <dgm:t>
        <a:bodyPr/>
        <a:lstStyle/>
        <a:p>
          <a:endParaRPr lang="th-TH"/>
        </a:p>
      </dgm:t>
    </dgm:pt>
    <dgm:pt modelId="{D7F544F9-7A97-4A39-9CC4-3EE01B1A0611}" type="pres">
      <dgm:prSet presAssocID="{58DEC2C7-7095-4523-8A0E-94CE9231643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09293CC-8F54-4EAB-A2D9-406C0DDE6592}" type="pres">
      <dgm:prSet presAssocID="{58DEC2C7-7095-4523-8A0E-94CE9231643A}" presName="dummy" presStyleCnt="0"/>
      <dgm:spPr/>
    </dgm:pt>
    <dgm:pt modelId="{508F2B34-27DF-4577-B16B-3917AACF4034}" type="pres">
      <dgm:prSet presAssocID="{4C2F1C13-4011-49DD-A190-3B825B28A798}" presName="sibTrans" presStyleLbl="sibTrans2D1" presStyleIdx="3" presStyleCnt="4"/>
      <dgm:spPr/>
      <dgm:t>
        <a:bodyPr/>
        <a:lstStyle/>
        <a:p>
          <a:endParaRPr lang="th-TH"/>
        </a:p>
      </dgm:t>
    </dgm:pt>
  </dgm:ptLst>
  <dgm:cxnLst>
    <dgm:cxn modelId="{081E8831-2FA1-47A9-91F3-81BC513D4928}" type="presOf" srcId="{4C2F1C13-4011-49DD-A190-3B825B28A798}" destId="{508F2B34-27DF-4577-B16B-3917AACF4034}" srcOrd="0" destOrd="0" presId="urn:microsoft.com/office/officeart/2005/8/layout/radial6"/>
    <dgm:cxn modelId="{B52B4934-2179-478C-B21F-31E88DBC7B45}" type="presOf" srcId="{58DEC2C7-7095-4523-8A0E-94CE9231643A}" destId="{D7F544F9-7A97-4A39-9CC4-3EE01B1A0611}" srcOrd="0" destOrd="0" presId="urn:microsoft.com/office/officeart/2005/8/layout/radial6"/>
    <dgm:cxn modelId="{A3170397-8454-495B-B2F6-B6384014029A}" type="presOf" srcId="{A22ECEF8-C689-4A0B-A2AA-33CC72C81065}" destId="{880F2067-B9D7-4EF8-B36E-86735B838200}" srcOrd="0" destOrd="0" presId="urn:microsoft.com/office/officeart/2005/8/layout/radial6"/>
    <dgm:cxn modelId="{C0415149-62EA-424F-AEFE-412D656C660D}" srcId="{A22ECEF8-C689-4A0B-A2AA-33CC72C81065}" destId="{331E7F4E-58E9-4681-97CD-97977F4347B2}" srcOrd="1" destOrd="0" parTransId="{8A86F9A7-66FC-4813-AF83-05D75E069B43}" sibTransId="{E55E67BF-6FB0-404E-AFAB-D7064F03A8DF}"/>
    <dgm:cxn modelId="{E17E382F-90B4-4358-9891-1826769C82AB}" srcId="{A22ECEF8-C689-4A0B-A2AA-33CC72C81065}" destId="{58DEC2C7-7095-4523-8A0E-94CE9231643A}" srcOrd="3" destOrd="0" parTransId="{6BA0BF55-F335-4CEB-9631-470C635BBA76}" sibTransId="{4C2F1C13-4011-49DD-A190-3B825B28A798}"/>
    <dgm:cxn modelId="{8145F089-E937-4A71-AEC7-D548600E746D}" type="presOf" srcId="{1C277424-EA31-466A-8568-7104411275F0}" destId="{EAFA7961-DFB8-44BA-B000-87184FB5C909}" srcOrd="0" destOrd="0" presId="urn:microsoft.com/office/officeart/2005/8/layout/radial6"/>
    <dgm:cxn modelId="{4BC51F43-51F3-4803-9196-D6BDAAD45CB9}" type="presOf" srcId="{B253DE3A-3E39-4E85-BBA3-BCD16F5A2678}" destId="{5D86C969-3236-4409-8646-39C67A7D6BC7}" srcOrd="0" destOrd="0" presId="urn:microsoft.com/office/officeart/2005/8/layout/radial6"/>
    <dgm:cxn modelId="{9F1D76D4-F438-4F9B-AFCA-AB2DC700D85A}" srcId="{AFC24499-39FC-4E17-BB82-5A9DFC99EC41}" destId="{A22ECEF8-C689-4A0B-A2AA-33CC72C81065}" srcOrd="0" destOrd="0" parTransId="{A5C8FC04-8F2A-4BAE-87DC-B6A44AE1EB4C}" sibTransId="{AFF5EF35-5E27-4208-832A-7EA695ED2FF1}"/>
    <dgm:cxn modelId="{7F3154C7-B066-45BF-A077-E374E1B524DB}" type="presOf" srcId="{AFC24499-39FC-4E17-BB82-5A9DFC99EC41}" destId="{25A30CD5-EC6D-475E-9DE3-6553C4C17481}" srcOrd="0" destOrd="0" presId="urn:microsoft.com/office/officeart/2005/8/layout/radial6"/>
    <dgm:cxn modelId="{C5D42A19-CF95-45A9-ACE7-9BFA87B68F03}" srcId="{A22ECEF8-C689-4A0B-A2AA-33CC72C81065}" destId="{1C277424-EA31-466A-8568-7104411275F0}" srcOrd="0" destOrd="0" parTransId="{6C3382D4-CBF6-4D01-9E99-831437EAA1E3}" sibTransId="{4C570CC4-3545-4680-8821-6CB800D0F1BD}"/>
    <dgm:cxn modelId="{8B553F9A-FD8B-4E82-8BF4-5E1C7623CB5C}" srcId="{A22ECEF8-C689-4A0B-A2AA-33CC72C81065}" destId="{D8974BCD-6F14-4FD3-AE84-96629CCE6B03}" srcOrd="2" destOrd="0" parTransId="{2E4376BF-2053-404D-BF2F-21BAB9E29BE9}" sibTransId="{B253DE3A-3E39-4E85-BBA3-BCD16F5A2678}"/>
    <dgm:cxn modelId="{FDC3F9E4-14CD-4A7F-A91C-67ACE66A9ED6}" type="presOf" srcId="{4C570CC4-3545-4680-8821-6CB800D0F1BD}" destId="{1478A12A-6B3B-48AD-B919-2466D1904F76}" srcOrd="0" destOrd="0" presId="urn:microsoft.com/office/officeart/2005/8/layout/radial6"/>
    <dgm:cxn modelId="{1C0C417F-3152-4CEC-B4B2-1523AFB209AA}" type="presOf" srcId="{331E7F4E-58E9-4681-97CD-97977F4347B2}" destId="{57D9E79F-D8BE-416C-97EC-D7616CE2F5FF}" srcOrd="0" destOrd="0" presId="urn:microsoft.com/office/officeart/2005/8/layout/radial6"/>
    <dgm:cxn modelId="{A6EDBF19-86A8-49F9-AF08-6C140C1D596D}" type="presOf" srcId="{E55E67BF-6FB0-404E-AFAB-D7064F03A8DF}" destId="{441AECA4-300B-4259-901D-90440BFBAA66}" srcOrd="0" destOrd="0" presId="urn:microsoft.com/office/officeart/2005/8/layout/radial6"/>
    <dgm:cxn modelId="{C74B29D0-4A1C-4E62-AE3C-44F0A4A81E4E}" type="presOf" srcId="{D8974BCD-6F14-4FD3-AE84-96629CCE6B03}" destId="{E9C1FDD2-7801-4F88-9865-D8D75FDD8B70}" srcOrd="0" destOrd="0" presId="urn:microsoft.com/office/officeart/2005/8/layout/radial6"/>
    <dgm:cxn modelId="{E89F705F-C9B6-4959-B5C2-C17EF336D8C2}" type="presParOf" srcId="{25A30CD5-EC6D-475E-9DE3-6553C4C17481}" destId="{880F2067-B9D7-4EF8-B36E-86735B838200}" srcOrd="0" destOrd="0" presId="urn:microsoft.com/office/officeart/2005/8/layout/radial6"/>
    <dgm:cxn modelId="{CA51E29D-D58F-4E84-B146-71807C4A87C8}" type="presParOf" srcId="{25A30CD5-EC6D-475E-9DE3-6553C4C17481}" destId="{EAFA7961-DFB8-44BA-B000-87184FB5C909}" srcOrd="1" destOrd="0" presId="urn:microsoft.com/office/officeart/2005/8/layout/radial6"/>
    <dgm:cxn modelId="{9061F4C6-6F5A-403A-A546-EEF82CE8CA13}" type="presParOf" srcId="{25A30CD5-EC6D-475E-9DE3-6553C4C17481}" destId="{0C9D64A2-E205-4336-9C43-FFF0619760A7}" srcOrd="2" destOrd="0" presId="urn:microsoft.com/office/officeart/2005/8/layout/radial6"/>
    <dgm:cxn modelId="{099F47CE-6501-4D04-AD5B-3BA4C41BAC0E}" type="presParOf" srcId="{25A30CD5-EC6D-475E-9DE3-6553C4C17481}" destId="{1478A12A-6B3B-48AD-B919-2466D1904F76}" srcOrd="3" destOrd="0" presId="urn:microsoft.com/office/officeart/2005/8/layout/radial6"/>
    <dgm:cxn modelId="{644D854B-3B63-493A-B268-1D3387657224}" type="presParOf" srcId="{25A30CD5-EC6D-475E-9DE3-6553C4C17481}" destId="{57D9E79F-D8BE-416C-97EC-D7616CE2F5FF}" srcOrd="4" destOrd="0" presId="urn:microsoft.com/office/officeart/2005/8/layout/radial6"/>
    <dgm:cxn modelId="{B060F56C-75DB-42B7-B73A-9D6415FCBB17}" type="presParOf" srcId="{25A30CD5-EC6D-475E-9DE3-6553C4C17481}" destId="{C71E6805-D3F8-431B-A9D5-171A901051F4}" srcOrd="5" destOrd="0" presId="urn:microsoft.com/office/officeart/2005/8/layout/radial6"/>
    <dgm:cxn modelId="{A813D1CE-57B3-4BB5-95C1-6A3D2248B246}" type="presParOf" srcId="{25A30CD5-EC6D-475E-9DE3-6553C4C17481}" destId="{441AECA4-300B-4259-901D-90440BFBAA66}" srcOrd="6" destOrd="0" presId="urn:microsoft.com/office/officeart/2005/8/layout/radial6"/>
    <dgm:cxn modelId="{9BD90A0C-EF80-4DA9-AAA6-BF092ADD698E}" type="presParOf" srcId="{25A30CD5-EC6D-475E-9DE3-6553C4C17481}" destId="{E9C1FDD2-7801-4F88-9865-D8D75FDD8B70}" srcOrd="7" destOrd="0" presId="urn:microsoft.com/office/officeart/2005/8/layout/radial6"/>
    <dgm:cxn modelId="{5963FDDC-C756-4B05-B4FE-8BF1759BEDE8}" type="presParOf" srcId="{25A30CD5-EC6D-475E-9DE3-6553C4C17481}" destId="{F02E6154-3F6A-49B9-870A-39FC2ABD1E0F}" srcOrd="8" destOrd="0" presId="urn:microsoft.com/office/officeart/2005/8/layout/radial6"/>
    <dgm:cxn modelId="{927ADEDC-9036-49A9-B14C-05C9468C3903}" type="presParOf" srcId="{25A30CD5-EC6D-475E-9DE3-6553C4C17481}" destId="{5D86C969-3236-4409-8646-39C67A7D6BC7}" srcOrd="9" destOrd="0" presId="urn:microsoft.com/office/officeart/2005/8/layout/radial6"/>
    <dgm:cxn modelId="{FD8485E1-48FA-40F2-B2F2-8607950ABAB7}" type="presParOf" srcId="{25A30CD5-EC6D-475E-9DE3-6553C4C17481}" destId="{D7F544F9-7A97-4A39-9CC4-3EE01B1A0611}" srcOrd="10" destOrd="0" presId="urn:microsoft.com/office/officeart/2005/8/layout/radial6"/>
    <dgm:cxn modelId="{CFFC7FA5-15D4-4FA6-B1AC-31184AAFA4BD}" type="presParOf" srcId="{25A30CD5-EC6D-475E-9DE3-6553C4C17481}" destId="{809293CC-8F54-4EAB-A2D9-406C0DDE6592}" srcOrd="11" destOrd="0" presId="urn:microsoft.com/office/officeart/2005/8/layout/radial6"/>
    <dgm:cxn modelId="{B3D72339-3E27-491A-9412-E6F4AF459F4C}" type="presParOf" srcId="{25A30CD5-EC6D-475E-9DE3-6553C4C17481}" destId="{508F2B34-27DF-4577-B16B-3917AACF403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69A344-D35A-4E28-A0B3-37954CD90E99}" type="doc">
      <dgm:prSet loTypeId="urn:microsoft.com/office/officeart/2005/8/layout/gear1" loCatId="process" qsTypeId="urn:microsoft.com/office/officeart/2005/8/quickstyle/simple1" qsCatId="simple" csTypeId="urn:microsoft.com/office/officeart/2005/8/colors/colorful3" csCatId="colorful" phldr="1"/>
      <dgm:spPr/>
    </dgm:pt>
    <dgm:pt modelId="{6C7537DF-CED6-4EB8-8F26-CC4D7C50C37C}">
      <dgm:prSet phldrT="[Text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/>
            </a:rPr>
            <a:t>คณะทำงานตามคำสั่งภาคประชาชน</a:t>
          </a:r>
          <a:endParaRPr lang="th-TH" sz="2800" b="1" dirty="0">
            <a:solidFill>
              <a:schemeClr val="tx1"/>
            </a:solidFill>
            <a:effectLst/>
          </a:endParaRPr>
        </a:p>
      </dgm:t>
    </dgm:pt>
    <dgm:pt modelId="{08D2950E-FA1B-461A-8986-60A4F48083BD}" type="parTrans" cxnId="{C202DC33-4282-419C-A123-35106A59BEC9}">
      <dgm:prSet/>
      <dgm:spPr/>
      <dgm:t>
        <a:bodyPr/>
        <a:lstStyle/>
        <a:p>
          <a:endParaRPr lang="th-TH"/>
        </a:p>
      </dgm:t>
    </dgm:pt>
    <dgm:pt modelId="{1CD145A6-5D66-4ACF-8352-CD329BEBA622}" type="sibTrans" cxnId="{C202DC33-4282-419C-A123-35106A59BEC9}">
      <dgm:prSet/>
      <dgm:spPr/>
      <dgm:t>
        <a:bodyPr/>
        <a:lstStyle/>
        <a:p>
          <a:endParaRPr lang="th-TH"/>
        </a:p>
      </dgm:t>
    </dgm:pt>
    <dgm:pt modelId="{741B4098-017C-42F4-B582-E1C4B934F5AE}">
      <dgm:prSet phldrT="[Text]" custT="1"/>
      <dgm:spPr/>
      <dgm:t>
        <a:bodyPr/>
        <a:lstStyle/>
        <a:p>
          <a:r>
            <a:rPr lang="th-TH" sz="3200" b="1" dirty="0" smtClean="0">
              <a:solidFill>
                <a:schemeClr val="tx1"/>
              </a:solidFill>
            </a:rPr>
            <a:t>ขมรมท้องถิ่นท้องที่สามัคคี</a:t>
          </a:r>
          <a:endParaRPr lang="th-TH" sz="3200" b="1" dirty="0">
            <a:solidFill>
              <a:schemeClr val="tx1"/>
            </a:solidFill>
          </a:endParaRPr>
        </a:p>
      </dgm:t>
    </dgm:pt>
    <dgm:pt modelId="{55A9D03A-7C5A-43F5-BA1F-CF9A126DAE6F}" type="parTrans" cxnId="{4C63590D-4E0D-45FA-82C5-047CA529B0F0}">
      <dgm:prSet/>
      <dgm:spPr/>
      <dgm:t>
        <a:bodyPr/>
        <a:lstStyle/>
        <a:p>
          <a:endParaRPr lang="th-TH"/>
        </a:p>
      </dgm:t>
    </dgm:pt>
    <dgm:pt modelId="{A31C72BC-5993-4CF7-BFF3-147D78B2A64D}" type="sibTrans" cxnId="{4C63590D-4E0D-45FA-82C5-047CA529B0F0}">
      <dgm:prSet/>
      <dgm:spPr/>
      <dgm:t>
        <a:bodyPr/>
        <a:lstStyle/>
        <a:p>
          <a:endParaRPr lang="th-TH"/>
        </a:p>
      </dgm:t>
    </dgm:pt>
    <dgm:pt modelId="{9AAFA11F-FB5F-411E-BE24-C28F6B6A0138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เครือข่ายกองทุนแม่ของแผ่นดิน</a:t>
          </a:r>
          <a:endParaRPr lang="th-TH" b="1" dirty="0">
            <a:solidFill>
              <a:schemeClr val="tx1"/>
            </a:solidFill>
          </a:endParaRPr>
        </a:p>
      </dgm:t>
    </dgm:pt>
    <dgm:pt modelId="{3B1CD918-7BF0-4FBF-B053-DE0DDABF7925}" type="parTrans" cxnId="{F02053FD-3381-4579-9747-45781E618154}">
      <dgm:prSet/>
      <dgm:spPr/>
      <dgm:t>
        <a:bodyPr/>
        <a:lstStyle/>
        <a:p>
          <a:endParaRPr lang="th-TH"/>
        </a:p>
      </dgm:t>
    </dgm:pt>
    <dgm:pt modelId="{5BFE0BDC-C409-4D2E-9933-550DFD793C87}" type="sibTrans" cxnId="{F02053FD-3381-4579-9747-45781E618154}">
      <dgm:prSet/>
      <dgm:spPr/>
      <dgm:t>
        <a:bodyPr/>
        <a:lstStyle/>
        <a:p>
          <a:endParaRPr lang="th-TH"/>
        </a:p>
      </dgm:t>
    </dgm:pt>
    <dgm:pt modelId="{795B4F9A-F544-4799-A9C3-74223B688586}" type="pres">
      <dgm:prSet presAssocID="{1669A344-D35A-4E28-A0B3-37954CD90E9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487D07F-1D70-42B7-8442-FD528BCE60D9}" type="pres">
      <dgm:prSet presAssocID="{6C7537DF-CED6-4EB8-8F26-CC4D7C50C37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A297828-F92B-48DF-AC9B-8236BCA19B69}" type="pres">
      <dgm:prSet presAssocID="{6C7537DF-CED6-4EB8-8F26-CC4D7C50C37C}" presName="gear1srcNode" presStyleLbl="node1" presStyleIdx="0" presStyleCnt="3"/>
      <dgm:spPr/>
      <dgm:t>
        <a:bodyPr/>
        <a:lstStyle/>
        <a:p>
          <a:endParaRPr lang="th-TH"/>
        </a:p>
      </dgm:t>
    </dgm:pt>
    <dgm:pt modelId="{54B1E1BE-D504-4EA1-8D92-35DA4AD83C58}" type="pres">
      <dgm:prSet presAssocID="{6C7537DF-CED6-4EB8-8F26-CC4D7C50C37C}" presName="gear1dstNode" presStyleLbl="node1" presStyleIdx="0" presStyleCnt="3"/>
      <dgm:spPr/>
      <dgm:t>
        <a:bodyPr/>
        <a:lstStyle/>
        <a:p>
          <a:endParaRPr lang="th-TH"/>
        </a:p>
      </dgm:t>
    </dgm:pt>
    <dgm:pt modelId="{1F03A722-AF51-402F-B7CD-9AFA6B811F5B}" type="pres">
      <dgm:prSet presAssocID="{741B4098-017C-42F4-B582-E1C4B934F5AE}" presName="gear2" presStyleLbl="node1" presStyleIdx="1" presStyleCnt="3" custScaleX="138921" custScaleY="12727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865FE4F-376F-45C5-8F55-4611179F49AB}" type="pres">
      <dgm:prSet presAssocID="{741B4098-017C-42F4-B582-E1C4B934F5AE}" presName="gear2srcNode" presStyleLbl="node1" presStyleIdx="1" presStyleCnt="3"/>
      <dgm:spPr/>
      <dgm:t>
        <a:bodyPr/>
        <a:lstStyle/>
        <a:p>
          <a:endParaRPr lang="th-TH"/>
        </a:p>
      </dgm:t>
    </dgm:pt>
    <dgm:pt modelId="{D4D1B76F-4291-4438-8BFF-5AE0DAC80ED2}" type="pres">
      <dgm:prSet presAssocID="{741B4098-017C-42F4-B582-E1C4B934F5AE}" presName="gear2dstNode" presStyleLbl="node1" presStyleIdx="1" presStyleCnt="3"/>
      <dgm:spPr/>
      <dgm:t>
        <a:bodyPr/>
        <a:lstStyle/>
        <a:p>
          <a:endParaRPr lang="th-TH"/>
        </a:p>
      </dgm:t>
    </dgm:pt>
    <dgm:pt modelId="{E3A4D34E-5E00-4363-B823-21183C43490F}" type="pres">
      <dgm:prSet presAssocID="{9AAFA11F-FB5F-411E-BE24-C28F6B6A0138}" presName="gear3" presStyleLbl="node1" presStyleIdx="2" presStyleCnt="3" custScaleX="131366" custScaleY="139396"/>
      <dgm:spPr/>
      <dgm:t>
        <a:bodyPr/>
        <a:lstStyle/>
        <a:p>
          <a:endParaRPr lang="th-TH"/>
        </a:p>
      </dgm:t>
    </dgm:pt>
    <dgm:pt modelId="{EE3C6794-599A-425E-A6D1-D7E37FA9ED78}" type="pres">
      <dgm:prSet presAssocID="{9AAFA11F-FB5F-411E-BE24-C28F6B6A013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82B0084-242F-4D9A-8B3C-EDF286E05EBF}" type="pres">
      <dgm:prSet presAssocID="{9AAFA11F-FB5F-411E-BE24-C28F6B6A0138}" presName="gear3srcNode" presStyleLbl="node1" presStyleIdx="2" presStyleCnt="3"/>
      <dgm:spPr/>
      <dgm:t>
        <a:bodyPr/>
        <a:lstStyle/>
        <a:p>
          <a:endParaRPr lang="th-TH"/>
        </a:p>
      </dgm:t>
    </dgm:pt>
    <dgm:pt modelId="{7A98048A-031D-430D-ACC1-F7B7C90CCBCC}" type="pres">
      <dgm:prSet presAssocID="{9AAFA11F-FB5F-411E-BE24-C28F6B6A0138}" presName="gear3dstNode" presStyleLbl="node1" presStyleIdx="2" presStyleCnt="3"/>
      <dgm:spPr/>
      <dgm:t>
        <a:bodyPr/>
        <a:lstStyle/>
        <a:p>
          <a:endParaRPr lang="th-TH"/>
        </a:p>
      </dgm:t>
    </dgm:pt>
    <dgm:pt modelId="{1D13B47B-6CF0-49D4-98CD-B06FB5ABD1C1}" type="pres">
      <dgm:prSet presAssocID="{1CD145A6-5D66-4ACF-8352-CD329BEBA622}" presName="connector1" presStyleLbl="sibTrans2D1" presStyleIdx="0" presStyleCnt="3"/>
      <dgm:spPr/>
      <dgm:t>
        <a:bodyPr/>
        <a:lstStyle/>
        <a:p>
          <a:endParaRPr lang="th-TH"/>
        </a:p>
      </dgm:t>
    </dgm:pt>
    <dgm:pt modelId="{5BF1B2BA-9399-42D5-8776-8A3416818795}" type="pres">
      <dgm:prSet presAssocID="{A31C72BC-5993-4CF7-BFF3-147D78B2A64D}" presName="connector2" presStyleLbl="sibTrans2D1" presStyleIdx="1" presStyleCnt="3"/>
      <dgm:spPr/>
      <dgm:t>
        <a:bodyPr/>
        <a:lstStyle/>
        <a:p>
          <a:endParaRPr lang="th-TH"/>
        </a:p>
      </dgm:t>
    </dgm:pt>
    <dgm:pt modelId="{11669C09-4A77-416A-8344-ED6EEE4BCCFC}" type="pres">
      <dgm:prSet presAssocID="{5BFE0BDC-C409-4D2E-9933-550DFD793C87}" presName="connector3" presStyleLbl="sibTrans2D1" presStyleIdx="2" presStyleCnt="3"/>
      <dgm:spPr/>
      <dgm:t>
        <a:bodyPr/>
        <a:lstStyle/>
        <a:p>
          <a:endParaRPr lang="th-TH"/>
        </a:p>
      </dgm:t>
    </dgm:pt>
  </dgm:ptLst>
  <dgm:cxnLst>
    <dgm:cxn modelId="{E102D9F8-0799-44E7-BF36-9589FE17C67F}" type="presOf" srcId="{1CD145A6-5D66-4ACF-8352-CD329BEBA622}" destId="{1D13B47B-6CF0-49D4-98CD-B06FB5ABD1C1}" srcOrd="0" destOrd="0" presId="urn:microsoft.com/office/officeart/2005/8/layout/gear1"/>
    <dgm:cxn modelId="{C202DC33-4282-419C-A123-35106A59BEC9}" srcId="{1669A344-D35A-4E28-A0B3-37954CD90E99}" destId="{6C7537DF-CED6-4EB8-8F26-CC4D7C50C37C}" srcOrd="0" destOrd="0" parTransId="{08D2950E-FA1B-461A-8986-60A4F48083BD}" sibTransId="{1CD145A6-5D66-4ACF-8352-CD329BEBA622}"/>
    <dgm:cxn modelId="{2EA22287-311A-4A1D-B9BF-73497361497B}" type="presOf" srcId="{9AAFA11F-FB5F-411E-BE24-C28F6B6A0138}" destId="{7A98048A-031D-430D-ACC1-F7B7C90CCBCC}" srcOrd="3" destOrd="0" presId="urn:microsoft.com/office/officeart/2005/8/layout/gear1"/>
    <dgm:cxn modelId="{B756C9C3-8722-4795-9E2B-BA43D125BB89}" type="presOf" srcId="{6C7537DF-CED6-4EB8-8F26-CC4D7C50C37C}" destId="{0487D07F-1D70-42B7-8442-FD528BCE60D9}" srcOrd="0" destOrd="0" presId="urn:microsoft.com/office/officeart/2005/8/layout/gear1"/>
    <dgm:cxn modelId="{8E012C44-E8DE-4DE4-844A-6256DBA60045}" type="presOf" srcId="{9AAFA11F-FB5F-411E-BE24-C28F6B6A0138}" destId="{E3A4D34E-5E00-4363-B823-21183C43490F}" srcOrd="0" destOrd="0" presId="urn:microsoft.com/office/officeart/2005/8/layout/gear1"/>
    <dgm:cxn modelId="{D607C415-E57A-4ACA-985D-61A4188D4931}" type="presOf" srcId="{741B4098-017C-42F4-B582-E1C4B934F5AE}" destId="{D4D1B76F-4291-4438-8BFF-5AE0DAC80ED2}" srcOrd="2" destOrd="0" presId="urn:microsoft.com/office/officeart/2005/8/layout/gear1"/>
    <dgm:cxn modelId="{10088720-D3BD-4526-8545-8442C8793B79}" type="presOf" srcId="{6C7537DF-CED6-4EB8-8F26-CC4D7C50C37C}" destId="{54B1E1BE-D504-4EA1-8D92-35DA4AD83C58}" srcOrd="2" destOrd="0" presId="urn:microsoft.com/office/officeart/2005/8/layout/gear1"/>
    <dgm:cxn modelId="{4C63590D-4E0D-45FA-82C5-047CA529B0F0}" srcId="{1669A344-D35A-4E28-A0B3-37954CD90E99}" destId="{741B4098-017C-42F4-B582-E1C4B934F5AE}" srcOrd="1" destOrd="0" parTransId="{55A9D03A-7C5A-43F5-BA1F-CF9A126DAE6F}" sibTransId="{A31C72BC-5993-4CF7-BFF3-147D78B2A64D}"/>
    <dgm:cxn modelId="{F80C46F0-B65F-48A4-A8D1-37770293E407}" type="presOf" srcId="{741B4098-017C-42F4-B582-E1C4B934F5AE}" destId="{8865FE4F-376F-45C5-8F55-4611179F49AB}" srcOrd="1" destOrd="0" presId="urn:microsoft.com/office/officeart/2005/8/layout/gear1"/>
    <dgm:cxn modelId="{F8DDA94C-ECB7-4D9C-8D54-90FE845C42D1}" type="presOf" srcId="{A31C72BC-5993-4CF7-BFF3-147D78B2A64D}" destId="{5BF1B2BA-9399-42D5-8776-8A3416818795}" srcOrd="0" destOrd="0" presId="urn:microsoft.com/office/officeart/2005/8/layout/gear1"/>
    <dgm:cxn modelId="{6B2B0137-A2FA-468A-9A70-3FACB85D6A1B}" type="presOf" srcId="{741B4098-017C-42F4-B582-E1C4B934F5AE}" destId="{1F03A722-AF51-402F-B7CD-9AFA6B811F5B}" srcOrd="0" destOrd="0" presId="urn:microsoft.com/office/officeart/2005/8/layout/gear1"/>
    <dgm:cxn modelId="{F02053FD-3381-4579-9747-45781E618154}" srcId="{1669A344-D35A-4E28-A0B3-37954CD90E99}" destId="{9AAFA11F-FB5F-411E-BE24-C28F6B6A0138}" srcOrd="2" destOrd="0" parTransId="{3B1CD918-7BF0-4FBF-B053-DE0DDABF7925}" sibTransId="{5BFE0BDC-C409-4D2E-9933-550DFD793C87}"/>
    <dgm:cxn modelId="{520AEDCB-F3F2-46EE-BE69-B2AC9899996B}" type="presOf" srcId="{1669A344-D35A-4E28-A0B3-37954CD90E99}" destId="{795B4F9A-F544-4799-A9C3-74223B688586}" srcOrd="0" destOrd="0" presId="urn:microsoft.com/office/officeart/2005/8/layout/gear1"/>
    <dgm:cxn modelId="{432EB6B3-6109-416D-B0C9-63109953AE55}" type="presOf" srcId="{9AAFA11F-FB5F-411E-BE24-C28F6B6A0138}" destId="{EE3C6794-599A-425E-A6D1-D7E37FA9ED78}" srcOrd="1" destOrd="0" presId="urn:microsoft.com/office/officeart/2005/8/layout/gear1"/>
    <dgm:cxn modelId="{3E40A1CA-0CEF-4EEB-B457-F4E84501DE6B}" type="presOf" srcId="{5BFE0BDC-C409-4D2E-9933-550DFD793C87}" destId="{11669C09-4A77-416A-8344-ED6EEE4BCCFC}" srcOrd="0" destOrd="0" presId="urn:microsoft.com/office/officeart/2005/8/layout/gear1"/>
    <dgm:cxn modelId="{74EFFF5A-79E1-4BE2-9E4F-D70821035A7B}" type="presOf" srcId="{9AAFA11F-FB5F-411E-BE24-C28F6B6A0138}" destId="{982B0084-242F-4D9A-8B3C-EDF286E05EBF}" srcOrd="2" destOrd="0" presId="urn:microsoft.com/office/officeart/2005/8/layout/gear1"/>
    <dgm:cxn modelId="{AF1EB90D-F379-4EAC-BCE0-28C233EBD157}" type="presOf" srcId="{6C7537DF-CED6-4EB8-8F26-CC4D7C50C37C}" destId="{9A297828-F92B-48DF-AC9B-8236BCA19B69}" srcOrd="1" destOrd="0" presId="urn:microsoft.com/office/officeart/2005/8/layout/gear1"/>
    <dgm:cxn modelId="{C26EF366-F1B4-49BC-B2ED-4D332CF61E2D}" type="presParOf" srcId="{795B4F9A-F544-4799-A9C3-74223B688586}" destId="{0487D07F-1D70-42B7-8442-FD528BCE60D9}" srcOrd="0" destOrd="0" presId="urn:microsoft.com/office/officeart/2005/8/layout/gear1"/>
    <dgm:cxn modelId="{51C7E8A5-6C83-41E2-A8D1-9473DBADA936}" type="presParOf" srcId="{795B4F9A-F544-4799-A9C3-74223B688586}" destId="{9A297828-F92B-48DF-AC9B-8236BCA19B69}" srcOrd="1" destOrd="0" presId="urn:microsoft.com/office/officeart/2005/8/layout/gear1"/>
    <dgm:cxn modelId="{D21BA1B2-8E6C-44AC-9E09-57A9BDB72BC3}" type="presParOf" srcId="{795B4F9A-F544-4799-A9C3-74223B688586}" destId="{54B1E1BE-D504-4EA1-8D92-35DA4AD83C58}" srcOrd="2" destOrd="0" presId="urn:microsoft.com/office/officeart/2005/8/layout/gear1"/>
    <dgm:cxn modelId="{CEE9B73F-4BC8-4238-9DFC-20D07B13719E}" type="presParOf" srcId="{795B4F9A-F544-4799-A9C3-74223B688586}" destId="{1F03A722-AF51-402F-B7CD-9AFA6B811F5B}" srcOrd="3" destOrd="0" presId="urn:microsoft.com/office/officeart/2005/8/layout/gear1"/>
    <dgm:cxn modelId="{AADCB63E-40CE-4FFB-8641-43611F69C0B9}" type="presParOf" srcId="{795B4F9A-F544-4799-A9C3-74223B688586}" destId="{8865FE4F-376F-45C5-8F55-4611179F49AB}" srcOrd="4" destOrd="0" presId="urn:microsoft.com/office/officeart/2005/8/layout/gear1"/>
    <dgm:cxn modelId="{9EBA8BC1-F9EC-4825-82A6-52A0AFD41102}" type="presParOf" srcId="{795B4F9A-F544-4799-A9C3-74223B688586}" destId="{D4D1B76F-4291-4438-8BFF-5AE0DAC80ED2}" srcOrd="5" destOrd="0" presId="urn:microsoft.com/office/officeart/2005/8/layout/gear1"/>
    <dgm:cxn modelId="{644AFA10-3E82-4DE6-85C6-8C7F7A15296C}" type="presParOf" srcId="{795B4F9A-F544-4799-A9C3-74223B688586}" destId="{E3A4D34E-5E00-4363-B823-21183C43490F}" srcOrd="6" destOrd="0" presId="urn:microsoft.com/office/officeart/2005/8/layout/gear1"/>
    <dgm:cxn modelId="{9BD62C10-D9F5-413C-A210-04059805EA2B}" type="presParOf" srcId="{795B4F9A-F544-4799-A9C3-74223B688586}" destId="{EE3C6794-599A-425E-A6D1-D7E37FA9ED78}" srcOrd="7" destOrd="0" presId="urn:microsoft.com/office/officeart/2005/8/layout/gear1"/>
    <dgm:cxn modelId="{0C8295D5-8143-4A6B-A339-3B3D2DC87B4D}" type="presParOf" srcId="{795B4F9A-F544-4799-A9C3-74223B688586}" destId="{982B0084-242F-4D9A-8B3C-EDF286E05EBF}" srcOrd="8" destOrd="0" presId="urn:microsoft.com/office/officeart/2005/8/layout/gear1"/>
    <dgm:cxn modelId="{B28D7761-EB84-4016-AE00-BB17A567FA35}" type="presParOf" srcId="{795B4F9A-F544-4799-A9C3-74223B688586}" destId="{7A98048A-031D-430D-ACC1-F7B7C90CCBCC}" srcOrd="9" destOrd="0" presId="urn:microsoft.com/office/officeart/2005/8/layout/gear1"/>
    <dgm:cxn modelId="{AB9A1E5D-8FE6-450C-820A-485D4641622D}" type="presParOf" srcId="{795B4F9A-F544-4799-A9C3-74223B688586}" destId="{1D13B47B-6CF0-49D4-98CD-B06FB5ABD1C1}" srcOrd="10" destOrd="0" presId="urn:microsoft.com/office/officeart/2005/8/layout/gear1"/>
    <dgm:cxn modelId="{21F3BA55-659E-4C64-901B-53BD501C4CDF}" type="presParOf" srcId="{795B4F9A-F544-4799-A9C3-74223B688586}" destId="{5BF1B2BA-9399-42D5-8776-8A3416818795}" srcOrd="11" destOrd="0" presId="urn:microsoft.com/office/officeart/2005/8/layout/gear1"/>
    <dgm:cxn modelId="{B050B247-4CD0-4302-AF2A-D72A31760E2A}" type="presParOf" srcId="{795B4F9A-F544-4799-A9C3-74223B688586}" destId="{11669C09-4A77-416A-8344-ED6EEE4BCCFC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E0B25E-286B-4C1E-B7DF-254F9D29DA09}" type="doc">
      <dgm:prSet loTypeId="urn:microsoft.com/office/officeart/2005/8/layout/pyramid2" loCatId="list" qsTypeId="urn:microsoft.com/office/officeart/2005/8/quickstyle/simple1" qsCatId="simple" csTypeId="urn:microsoft.com/office/officeart/2005/8/colors/colorful2" csCatId="colorful" phldr="1"/>
      <dgm:spPr/>
    </dgm:pt>
    <dgm:pt modelId="{2F07DFFE-088F-4AF2-966A-D0BA829680AB}">
      <dgm:prSet phldrT="[Text]" custT="1"/>
      <dgm:spPr/>
      <dgm:t>
        <a:bodyPr/>
        <a:lstStyle/>
        <a:p>
          <a:r>
            <a:rPr lang="th-TH" sz="4400" b="1" smtClean="0"/>
            <a:t>วิทยากรระดับภาค</a:t>
          </a:r>
          <a:endParaRPr lang="th-TH" sz="4400" b="1" dirty="0"/>
        </a:p>
      </dgm:t>
    </dgm:pt>
    <dgm:pt modelId="{CA953DEF-4E45-4B3F-9AC1-AFB71B3E9588}" type="parTrans" cxnId="{618D9B98-028C-4D02-BC12-2ED90B20DE9D}">
      <dgm:prSet/>
      <dgm:spPr/>
      <dgm:t>
        <a:bodyPr/>
        <a:lstStyle/>
        <a:p>
          <a:endParaRPr lang="th-TH"/>
        </a:p>
      </dgm:t>
    </dgm:pt>
    <dgm:pt modelId="{A27D2BB9-F7A2-4F43-913E-F107D48D499F}" type="sibTrans" cxnId="{618D9B98-028C-4D02-BC12-2ED90B20DE9D}">
      <dgm:prSet/>
      <dgm:spPr/>
      <dgm:t>
        <a:bodyPr/>
        <a:lstStyle/>
        <a:p>
          <a:endParaRPr lang="th-TH"/>
        </a:p>
      </dgm:t>
    </dgm:pt>
    <dgm:pt modelId="{DCC8AFC9-B85C-4C85-9024-FD84772996ED}">
      <dgm:prSet phldrT="[Text]" custT="1"/>
      <dgm:spPr/>
      <dgm:t>
        <a:bodyPr/>
        <a:lstStyle/>
        <a:p>
          <a:r>
            <a:rPr lang="th-TH" sz="4400" b="1" dirty="0" smtClean="0"/>
            <a:t>วิทยากรระดับจังหวัด</a:t>
          </a:r>
          <a:endParaRPr lang="th-TH" sz="4400" b="1" dirty="0"/>
        </a:p>
      </dgm:t>
    </dgm:pt>
    <dgm:pt modelId="{6744BF9C-5E4E-4764-821C-D81DA16CBAED}" type="parTrans" cxnId="{4DA5095B-515F-4E3D-91A3-0FDCA5BC4082}">
      <dgm:prSet/>
      <dgm:spPr/>
      <dgm:t>
        <a:bodyPr/>
        <a:lstStyle/>
        <a:p>
          <a:endParaRPr lang="th-TH"/>
        </a:p>
      </dgm:t>
    </dgm:pt>
    <dgm:pt modelId="{47265E83-3AE4-4ECF-B061-C47AE6A38AF9}" type="sibTrans" cxnId="{4DA5095B-515F-4E3D-91A3-0FDCA5BC4082}">
      <dgm:prSet/>
      <dgm:spPr/>
      <dgm:t>
        <a:bodyPr/>
        <a:lstStyle/>
        <a:p>
          <a:endParaRPr lang="th-TH"/>
        </a:p>
      </dgm:t>
    </dgm:pt>
    <dgm:pt modelId="{3DADBCED-A24E-427E-9659-E476C706E06A}">
      <dgm:prSet phldrT="[Text]" custT="1"/>
      <dgm:spPr/>
      <dgm:t>
        <a:bodyPr/>
        <a:lstStyle/>
        <a:p>
          <a:r>
            <a:rPr lang="th-TH" sz="4400" b="1" dirty="0" smtClean="0"/>
            <a:t>วิทยากรระดับอำเภอ</a:t>
          </a:r>
          <a:endParaRPr lang="th-TH" sz="4400" b="1" dirty="0"/>
        </a:p>
      </dgm:t>
    </dgm:pt>
    <dgm:pt modelId="{58C5FE66-3545-46EC-8ADE-C9DF22F373D7}" type="parTrans" cxnId="{19D1BC79-4F2D-4843-8D3F-1891855D91B3}">
      <dgm:prSet/>
      <dgm:spPr/>
      <dgm:t>
        <a:bodyPr/>
        <a:lstStyle/>
        <a:p>
          <a:endParaRPr lang="th-TH"/>
        </a:p>
      </dgm:t>
    </dgm:pt>
    <dgm:pt modelId="{9487204D-FF1E-4DBE-AE9B-E6CA69A672B3}" type="sibTrans" cxnId="{19D1BC79-4F2D-4843-8D3F-1891855D91B3}">
      <dgm:prSet/>
      <dgm:spPr/>
      <dgm:t>
        <a:bodyPr/>
        <a:lstStyle/>
        <a:p>
          <a:endParaRPr lang="th-TH"/>
        </a:p>
      </dgm:t>
    </dgm:pt>
    <dgm:pt modelId="{47451B41-DD7C-46D4-B1C2-F11A89E02552}" type="pres">
      <dgm:prSet presAssocID="{CFE0B25E-286B-4C1E-B7DF-254F9D29DA09}" presName="compositeShape" presStyleCnt="0">
        <dgm:presLayoutVars>
          <dgm:dir/>
          <dgm:resizeHandles/>
        </dgm:presLayoutVars>
      </dgm:prSet>
      <dgm:spPr/>
    </dgm:pt>
    <dgm:pt modelId="{BA6E940D-1B76-4492-BE55-FC14F08D559B}" type="pres">
      <dgm:prSet presAssocID="{CFE0B25E-286B-4C1E-B7DF-254F9D29DA09}" presName="pyramid" presStyleLbl="node1" presStyleIdx="0" presStyleCnt="1"/>
      <dgm:spPr/>
    </dgm:pt>
    <dgm:pt modelId="{F7AC01FA-9A56-47AB-A990-E55395239B19}" type="pres">
      <dgm:prSet presAssocID="{CFE0B25E-286B-4C1E-B7DF-254F9D29DA09}" presName="theList" presStyleCnt="0"/>
      <dgm:spPr/>
    </dgm:pt>
    <dgm:pt modelId="{8520EE5E-B943-4D61-B10F-1DF7D1958C1F}" type="pres">
      <dgm:prSet presAssocID="{2F07DFFE-088F-4AF2-966A-D0BA829680AB}" presName="aNode" presStyleLbl="fgAcc1" presStyleIdx="0" presStyleCnt="3" custScaleX="13012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FFF75A3-AA23-4216-A81B-7EBC4ECBC54A}" type="pres">
      <dgm:prSet presAssocID="{2F07DFFE-088F-4AF2-966A-D0BA829680AB}" presName="aSpace" presStyleCnt="0"/>
      <dgm:spPr/>
    </dgm:pt>
    <dgm:pt modelId="{987186DF-BF54-426A-9B86-0F101C718333}" type="pres">
      <dgm:prSet presAssocID="{DCC8AFC9-B85C-4C85-9024-FD84772996ED}" presName="aNode" presStyleLbl="fgAcc1" presStyleIdx="1" presStyleCnt="3" custScaleX="13214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0041B53-6FA6-4CF4-A94F-8B4239F2F149}" type="pres">
      <dgm:prSet presAssocID="{DCC8AFC9-B85C-4C85-9024-FD84772996ED}" presName="aSpace" presStyleCnt="0"/>
      <dgm:spPr/>
    </dgm:pt>
    <dgm:pt modelId="{11911774-DE85-40E7-8395-525F51160403}" type="pres">
      <dgm:prSet presAssocID="{3DADBCED-A24E-427E-9659-E476C706E06A}" presName="aNode" presStyleLbl="fgAcc1" presStyleIdx="2" presStyleCnt="3" custScaleX="13396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F61098E-1E3B-48DA-AF2F-960C984859D4}" type="pres">
      <dgm:prSet presAssocID="{3DADBCED-A24E-427E-9659-E476C706E06A}" presName="aSpace" presStyleCnt="0"/>
      <dgm:spPr/>
    </dgm:pt>
  </dgm:ptLst>
  <dgm:cxnLst>
    <dgm:cxn modelId="{EF3347DA-A031-4714-8733-AB264D2FE0CC}" type="presOf" srcId="{CFE0B25E-286B-4C1E-B7DF-254F9D29DA09}" destId="{47451B41-DD7C-46D4-B1C2-F11A89E02552}" srcOrd="0" destOrd="0" presId="urn:microsoft.com/office/officeart/2005/8/layout/pyramid2"/>
    <dgm:cxn modelId="{618D9B98-028C-4D02-BC12-2ED90B20DE9D}" srcId="{CFE0B25E-286B-4C1E-B7DF-254F9D29DA09}" destId="{2F07DFFE-088F-4AF2-966A-D0BA829680AB}" srcOrd="0" destOrd="0" parTransId="{CA953DEF-4E45-4B3F-9AC1-AFB71B3E9588}" sibTransId="{A27D2BB9-F7A2-4F43-913E-F107D48D499F}"/>
    <dgm:cxn modelId="{B5B1CC62-962C-45D6-986E-23EA01A69705}" type="presOf" srcId="{3DADBCED-A24E-427E-9659-E476C706E06A}" destId="{11911774-DE85-40E7-8395-525F51160403}" srcOrd="0" destOrd="0" presId="urn:microsoft.com/office/officeart/2005/8/layout/pyramid2"/>
    <dgm:cxn modelId="{4DA5095B-515F-4E3D-91A3-0FDCA5BC4082}" srcId="{CFE0B25E-286B-4C1E-B7DF-254F9D29DA09}" destId="{DCC8AFC9-B85C-4C85-9024-FD84772996ED}" srcOrd="1" destOrd="0" parTransId="{6744BF9C-5E4E-4764-821C-D81DA16CBAED}" sibTransId="{47265E83-3AE4-4ECF-B061-C47AE6A38AF9}"/>
    <dgm:cxn modelId="{D9D504F0-1B3D-4AC9-AF0F-39598DD0DF0C}" type="presOf" srcId="{DCC8AFC9-B85C-4C85-9024-FD84772996ED}" destId="{987186DF-BF54-426A-9B86-0F101C718333}" srcOrd="0" destOrd="0" presId="urn:microsoft.com/office/officeart/2005/8/layout/pyramid2"/>
    <dgm:cxn modelId="{19D1BC79-4F2D-4843-8D3F-1891855D91B3}" srcId="{CFE0B25E-286B-4C1E-B7DF-254F9D29DA09}" destId="{3DADBCED-A24E-427E-9659-E476C706E06A}" srcOrd="2" destOrd="0" parTransId="{58C5FE66-3545-46EC-8ADE-C9DF22F373D7}" sibTransId="{9487204D-FF1E-4DBE-AE9B-E6CA69A672B3}"/>
    <dgm:cxn modelId="{4EF89AC1-CB96-48A1-BBC6-F6261483D8A5}" type="presOf" srcId="{2F07DFFE-088F-4AF2-966A-D0BA829680AB}" destId="{8520EE5E-B943-4D61-B10F-1DF7D1958C1F}" srcOrd="0" destOrd="0" presId="urn:microsoft.com/office/officeart/2005/8/layout/pyramid2"/>
    <dgm:cxn modelId="{1BF9D5C3-6ED7-458B-8306-2D49A2EAEBF2}" type="presParOf" srcId="{47451B41-DD7C-46D4-B1C2-F11A89E02552}" destId="{BA6E940D-1B76-4492-BE55-FC14F08D559B}" srcOrd="0" destOrd="0" presId="urn:microsoft.com/office/officeart/2005/8/layout/pyramid2"/>
    <dgm:cxn modelId="{6A0C102D-BB77-4D7D-82D9-9B60AC43920A}" type="presParOf" srcId="{47451B41-DD7C-46D4-B1C2-F11A89E02552}" destId="{F7AC01FA-9A56-47AB-A990-E55395239B19}" srcOrd="1" destOrd="0" presId="urn:microsoft.com/office/officeart/2005/8/layout/pyramid2"/>
    <dgm:cxn modelId="{27DF7AA5-519A-4453-A5F1-EF09F1317172}" type="presParOf" srcId="{F7AC01FA-9A56-47AB-A990-E55395239B19}" destId="{8520EE5E-B943-4D61-B10F-1DF7D1958C1F}" srcOrd="0" destOrd="0" presId="urn:microsoft.com/office/officeart/2005/8/layout/pyramid2"/>
    <dgm:cxn modelId="{A1C0B1DA-492E-4F63-9B8E-6BF11E23D203}" type="presParOf" srcId="{F7AC01FA-9A56-47AB-A990-E55395239B19}" destId="{AFFF75A3-AA23-4216-A81B-7EBC4ECBC54A}" srcOrd="1" destOrd="0" presId="urn:microsoft.com/office/officeart/2005/8/layout/pyramid2"/>
    <dgm:cxn modelId="{DE3FFE12-8E38-47C5-8515-658CBB758D67}" type="presParOf" srcId="{F7AC01FA-9A56-47AB-A990-E55395239B19}" destId="{987186DF-BF54-426A-9B86-0F101C718333}" srcOrd="2" destOrd="0" presId="urn:microsoft.com/office/officeart/2005/8/layout/pyramid2"/>
    <dgm:cxn modelId="{977155ED-37DE-49B1-B206-7B04C6C54492}" type="presParOf" srcId="{F7AC01FA-9A56-47AB-A990-E55395239B19}" destId="{60041B53-6FA6-4CF4-A94F-8B4239F2F149}" srcOrd="3" destOrd="0" presId="urn:microsoft.com/office/officeart/2005/8/layout/pyramid2"/>
    <dgm:cxn modelId="{7E32500A-AF15-4E3A-A169-7C1231984E3E}" type="presParOf" srcId="{F7AC01FA-9A56-47AB-A990-E55395239B19}" destId="{11911774-DE85-40E7-8395-525F51160403}" srcOrd="4" destOrd="0" presId="urn:microsoft.com/office/officeart/2005/8/layout/pyramid2"/>
    <dgm:cxn modelId="{6A5469D8-878A-4142-9258-66F69C80BB7E}" type="presParOf" srcId="{F7AC01FA-9A56-47AB-A990-E55395239B19}" destId="{BF61098E-1E3B-48DA-AF2F-960C984859D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B4CE1A-64E7-4EDD-B2A9-C1992210DB70}" type="doc">
      <dgm:prSet loTypeId="urn:microsoft.com/office/officeart/2005/8/layout/funnel1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h-TH"/>
        </a:p>
      </dgm:t>
    </dgm:pt>
    <dgm:pt modelId="{408C722A-DFBC-4AE1-9928-A06AE0063364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กระทรวงมท. ผ่าน ศพ</a:t>
          </a:r>
          <a:r>
            <a:rPr lang="th-TH" b="1" dirty="0" err="1" smtClean="0">
              <a:solidFill>
                <a:schemeClr val="tx1"/>
              </a:solidFill>
            </a:rPr>
            <a:t>ส.จ.</a:t>
          </a:r>
          <a:endParaRPr lang="th-TH" b="1" dirty="0">
            <a:solidFill>
              <a:schemeClr val="tx1"/>
            </a:solidFill>
          </a:endParaRPr>
        </a:p>
      </dgm:t>
    </dgm:pt>
    <dgm:pt modelId="{4C63AFCB-40F4-4D6B-BDD7-6D0BD58E4189}" type="parTrans" cxnId="{D472C772-F820-4C82-B153-C9A3FF74E6EA}">
      <dgm:prSet/>
      <dgm:spPr/>
      <dgm:t>
        <a:bodyPr/>
        <a:lstStyle/>
        <a:p>
          <a:endParaRPr lang="th-TH"/>
        </a:p>
      </dgm:t>
    </dgm:pt>
    <dgm:pt modelId="{8A058593-2885-43ED-94BA-233AE58C91F5}" type="sibTrans" cxnId="{D472C772-F820-4C82-B153-C9A3FF74E6EA}">
      <dgm:prSet/>
      <dgm:spPr/>
      <dgm:t>
        <a:bodyPr/>
        <a:lstStyle/>
        <a:p>
          <a:endParaRPr lang="th-TH"/>
        </a:p>
      </dgm:t>
    </dgm:pt>
    <dgm:pt modelId="{357996C3-BE75-4FAA-BA26-C48BC390C46F}">
      <dgm:prSet phldrT="[Text]" custT="1"/>
      <dgm:spPr/>
      <dgm:t>
        <a:bodyPr/>
        <a:lstStyle/>
        <a:p>
          <a:r>
            <a:rPr lang="th-TH" sz="2400" b="1" dirty="0" smtClean="0">
              <a:solidFill>
                <a:schemeClr val="tx1"/>
              </a:solidFill>
            </a:rPr>
            <a:t>แผนพัฒนาจังหวัด</a:t>
          </a:r>
          <a:endParaRPr lang="th-TH" sz="2400" b="1" dirty="0">
            <a:solidFill>
              <a:schemeClr val="tx1"/>
            </a:solidFill>
          </a:endParaRPr>
        </a:p>
      </dgm:t>
    </dgm:pt>
    <dgm:pt modelId="{92CE759B-BC9F-4081-969F-33519083A440}" type="parTrans" cxnId="{33997613-2491-4A30-A614-9B29714345BF}">
      <dgm:prSet/>
      <dgm:spPr/>
      <dgm:t>
        <a:bodyPr/>
        <a:lstStyle/>
        <a:p>
          <a:endParaRPr lang="th-TH"/>
        </a:p>
      </dgm:t>
    </dgm:pt>
    <dgm:pt modelId="{1561D096-A36D-4E41-9A6E-1AB811F0C8FA}" type="sibTrans" cxnId="{33997613-2491-4A30-A614-9B29714345BF}">
      <dgm:prSet/>
      <dgm:spPr/>
      <dgm:t>
        <a:bodyPr/>
        <a:lstStyle/>
        <a:p>
          <a:endParaRPr lang="th-TH"/>
        </a:p>
      </dgm:t>
    </dgm:pt>
    <dgm:pt modelId="{F237783F-A8A5-48E0-9DAE-6B770BAF9ED9}">
      <dgm:prSet phldrT="[Text]" custT="1"/>
      <dgm:spPr/>
      <dgm:t>
        <a:bodyPr/>
        <a:lstStyle/>
        <a:p>
          <a:r>
            <a:rPr lang="th-TH" sz="4000" b="1" smtClean="0">
              <a:solidFill>
                <a:schemeClr val="tx1"/>
              </a:solidFill>
            </a:rPr>
            <a:t>ปปส.</a:t>
          </a:r>
          <a:endParaRPr lang="th-TH" sz="4000" b="1" dirty="0">
            <a:solidFill>
              <a:schemeClr val="tx1"/>
            </a:solidFill>
          </a:endParaRPr>
        </a:p>
      </dgm:t>
    </dgm:pt>
    <dgm:pt modelId="{D59BDBBA-D814-46B4-80D8-16DAF98690EB}" type="parTrans" cxnId="{38D45608-525C-4D08-8508-1436A7AD2119}">
      <dgm:prSet/>
      <dgm:spPr/>
      <dgm:t>
        <a:bodyPr/>
        <a:lstStyle/>
        <a:p>
          <a:endParaRPr lang="th-TH"/>
        </a:p>
      </dgm:t>
    </dgm:pt>
    <dgm:pt modelId="{885175B7-CD54-43F9-A46B-E71EB6F102FE}" type="sibTrans" cxnId="{38D45608-525C-4D08-8508-1436A7AD2119}">
      <dgm:prSet/>
      <dgm:spPr/>
      <dgm:t>
        <a:bodyPr/>
        <a:lstStyle/>
        <a:p>
          <a:endParaRPr lang="th-TH"/>
        </a:p>
      </dgm:t>
    </dgm:pt>
    <dgm:pt modelId="{D78F22C7-4807-464C-9737-F8F4939BB47B}">
      <dgm:prSet phldrT="[Text]" custT="1"/>
      <dgm:spPr/>
      <dgm:t>
        <a:bodyPr/>
        <a:lstStyle/>
        <a:p>
          <a:r>
            <a:rPr lang="th-TH" sz="4000" b="1" dirty="0" smtClean="0"/>
            <a:t>แหล่งงบประมาณ</a:t>
          </a:r>
          <a:endParaRPr lang="th-TH" sz="4000" b="1" dirty="0"/>
        </a:p>
      </dgm:t>
    </dgm:pt>
    <dgm:pt modelId="{A0BCF65A-8ABE-40D3-A818-0C07EA62AD9B}" type="parTrans" cxnId="{2EC411B5-F2A8-4D45-A78D-9A07DFC04FA4}">
      <dgm:prSet/>
      <dgm:spPr/>
      <dgm:t>
        <a:bodyPr/>
        <a:lstStyle/>
        <a:p>
          <a:endParaRPr lang="th-TH"/>
        </a:p>
      </dgm:t>
    </dgm:pt>
    <dgm:pt modelId="{5920D8A9-9A7E-4013-9BFA-27D29D8DFD55}" type="sibTrans" cxnId="{2EC411B5-F2A8-4D45-A78D-9A07DFC04FA4}">
      <dgm:prSet/>
      <dgm:spPr/>
      <dgm:t>
        <a:bodyPr/>
        <a:lstStyle/>
        <a:p>
          <a:endParaRPr lang="th-TH"/>
        </a:p>
      </dgm:t>
    </dgm:pt>
    <dgm:pt modelId="{643B680C-787F-4879-A679-B3121333FC00}" type="pres">
      <dgm:prSet presAssocID="{10B4CE1A-64E7-4EDD-B2A9-C1992210DB7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5896B34-EF49-47A8-B118-DCBD8296236C}" type="pres">
      <dgm:prSet presAssocID="{10B4CE1A-64E7-4EDD-B2A9-C1992210DB70}" presName="ellipse" presStyleLbl="trBgShp" presStyleIdx="0" presStyleCnt="1" custLinFactNeighborX="-1560" custLinFactNeighborY="2894"/>
      <dgm:spPr/>
    </dgm:pt>
    <dgm:pt modelId="{7B12A0AF-0E59-44FD-B90C-939C022E7683}" type="pres">
      <dgm:prSet presAssocID="{10B4CE1A-64E7-4EDD-B2A9-C1992210DB70}" presName="arrow1" presStyleLbl="fgShp" presStyleIdx="0" presStyleCnt="1"/>
      <dgm:spPr/>
    </dgm:pt>
    <dgm:pt modelId="{0B8C0197-B924-4F76-8247-48863D9B4787}" type="pres">
      <dgm:prSet presAssocID="{10B4CE1A-64E7-4EDD-B2A9-C1992210DB7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D9ADF41-2116-4F3C-8A4E-C3927153F6A8}" type="pres">
      <dgm:prSet presAssocID="{357996C3-BE75-4FAA-BA26-C48BC390C46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D8C519D-A551-4509-8884-087C6D13DBCF}" type="pres">
      <dgm:prSet presAssocID="{F237783F-A8A5-48E0-9DAE-6B770BAF9ED9}" presName="item2" presStyleLbl="node1" presStyleIdx="1" presStyleCnt="3" custScaleX="130353" custScaleY="12683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3095AC8-1079-4D51-9A17-1ACF09108565}" type="pres">
      <dgm:prSet presAssocID="{D78F22C7-4807-464C-9737-F8F4939BB47B}" presName="item3" presStyleLbl="node1" presStyleIdx="2" presStyleCnt="3" custScaleX="115167" custScaleY="10303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11A4C6-9D7F-4392-965D-F7D3729B96E5}" type="pres">
      <dgm:prSet presAssocID="{10B4CE1A-64E7-4EDD-B2A9-C1992210DB70}" presName="funnel" presStyleLbl="trAlignAcc1" presStyleIdx="0" presStyleCnt="1" custScaleX="122377" custScaleY="129436" custLinFactNeighborX="-583" custLinFactNeighborY="9015"/>
      <dgm:spPr/>
    </dgm:pt>
  </dgm:ptLst>
  <dgm:cxnLst>
    <dgm:cxn modelId="{BE41BC30-DA6B-4729-B7A8-A7DED34DF76F}" type="presOf" srcId="{10B4CE1A-64E7-4EDD-B2A9-C1992210DB70}" destId="{643B680C-787F-4879-A679-B3121333FC00}" srcOrd="0" destOrd="0" presId="urn:microsoft.com/office/officeart/2005/8/layout/funnel1"/>
    <dgm:cxn modelId="{2EC411B5-F2A8-4D45-A78D-9A07DFC04FA4}" srcId="{10B4CE1A-64E7-4EDD-B2A9-C1992210DB70}" destId="{D78F22C7-4807-464C-9737-F8F4939BB47B}" srcOrd="3" destOrd="0" parTransId="{A0BCF65A-8ABE-40D3-A818-0C07EA62AD9B}" sibTransId="{5920D8A9-9A7E-4013-9BFA-27D29D8DFD55}"/>
    <dgm:cxn modelId="{EF8B26C4-7CDC-4DF1-AF54-C1AF9E5985E1}" type="presOf" srcId="{F237783F-A8A5-48E0-9DAE-6B770BAF9ED9}" destId="{7D9ADF41-2116-4F3C-8A4E-C3927153F6A8}" srcOrd="0" destOrd="0" presId="urn:microsoft.com/office/officeart/2005/8/layout/funnel1"/>
    <dgm:cxn modelId="{6C962CF2-E4C5-4B55-86C1-24D37F1E81E2}" type="presOf" srcId="{357996C3-BE75-4FAA-BA26-C48BC390C46F}" destId="{BD8C519D-A551-4509-8884-087C6D13DBCF}" srcOrd="0" destOrd="0" presId="urn:microsoft.com/office/officeart/2005/8/layout/funnel1"/>
    <dgm:cxn modelId="{38D45608-525C-4D08-8508-1436A7AD2119}" srcId="{10B4CE1A-64E7-4EDD-B2A9-C1992210DB70}" destId="{F237783F-A8A5-48E0-9DAE-6B770BAF9ED9}" srcOrd="2" destOrd="0" parTransId="{D59BDBBA-D814-46B4-80D8-16DAF98690EB}" sibTransId="{885175B7-CD54-43F9-A46B-E71EB6F102FE}"/>
    <dgm:cxn modelId="{D472C772-F820-4C82-B153-C9A3FF74E6EA}" srcId="{10B4CE1A-64E7-4EDD-B2A9-C1992210DB70}" destId="{408C722A-DFBC-4AE1-9928-A06AE0063364}" srcOrd="0" destOrd="0" parTransId="{4C63AFCB-40F4-4D6B-BDD7-6D0BD58E4189}" sibTransId="{8A058593-2885-43ED-94BA-233AE58C91F5}"/>
    <dgm:cxn modelId="{65DB0913-3D1A-4917-B3A3-A13B06706401}" type="presOf" srcId="{408C722A-DFBC-4AE1-9928-A06AE0063364}" destId="{03095AC8-1079-4D51-9A17-1ACF09108565}" srcOrd="0" destOrd="0" presId="urn:microsoft.com/office/officeart/2005/8/layout/funnel1"/>
    <dgm:cxn modelId="{33997613-2491-4A30-A614-9B29714345BF}" srcId="{10B4CE1A-64E7-4EDD-B2A9-C1992210DB70}" destId="{357996C3-BE75-4FAA-BA26-C48BC390C46F}" srcOrd="1" destOrd="0" parTransId="{92CE759B-BC9F-4081-969F-33519083A440}" sibTransId="{1561D096-A36D-4E41-9A6E-1AB811F0C8FA}"/>
    <dgm:cxn modelId="{3885954A-AF7A-4022-AA1A-1DF87A082379}" type="presOf" srcId="{D78F22C7-4807-464C-9737-F8F4939BB47B}" destId="{0B8C0197-B924-4F76-8247-48863D9B4787}" srcOrd="0" destOrd="0" presId="urn:microsoft.com/office/officeart/2005/8/layout/funnel1"/>
    <dgm:cxn modelId="{8D902C15-AA89-41E5-BDA2-0C51123EC79D}" type="presParOf" srcId="{643B680C-787F-4879-A679-B3121333FC00}" destId="{15896B34-EF49-47A8-B118-DCBD8296236C}" srcOrd="0" destOrd="0" presId="urn:microsoft.com/office/officeart/2005/8/layout/funnel1"/>
    <dgm:cxn modelId="{1124BD8C-0AEA-4954-9B73-CA2E84C76101}" type="presParOf" srcId="{643B680C-787F-4879-A679-B3121333FC00}" destId="{7B12A0AF-0E59-44FD-B90C-939C022E7683}" srcOrd="1" destOrd="0" presId="urn:microsoft.com/office/officeart/2005/8/layout/funnel1"/>
    <dgm:cxn modelId="{2C61C3E4-C21C-45C1-AE93-CE8FEA908892}" type="presParOf" srcId="{643B680C-787F-4879-A679-B3121333FC00}" destId="{0B8C0197-B924-4F76-8247-48863D9B4787}" srcOrd="2" destOrd="0" presId="urn:microsoft.com/office/officeart/2005/8/layout/funnel1"/>
    <dgm:cxn modelId="{AC46C7E6-40F6-458B-B3C0-F8D943C800D6}" type="presParOf" srcId="{643B680C-787F-4879-A679-B3121333FC00}" destId="{7D9ADF41-2116-4F3C-8A4E-C3927153F6A8}" srcOrd="3" destOrd="0" presId="urn:microsoft.com/office/officeart/2005/8/layout/funnel1"/>
    <dgm:cxn modelId="{6C391957-821B-49DB-AD68-3A384A64FE1B}" type="presParOf" srcId="{643B680C-787F-4879-A679-B3121333FC00}" destId="{BD8C519D-A551-4509-8884-087C6D13DBCF}" srcOrd="4" destOrd="0" presId="urn:microsoft.com/office/officeart/2005/8/layout/funnel1"/>
    <dgm:cxn modelId="{BBEB233A-9A4F-4D1A-B591-C884C1FCAE58}" type="presParOf" srcId="{643B680C-787F-4879-A679-B3121333FC00}" destId="{03095AC8-1079-4D51-9A17-1ACF09108565}" srcOrd="5" destOrd="0" presId="urn:microsoft.com/office/officeart/2005/8/layout/funnel1"/>
    <dgm:cxn modelId="{6C377715-A65C-4A8C-82D2-E16D838E363F}" type="presParOf" srcId="{643B680C-787F-4879-A679-B3121333FC00}" destId="{CE11A4C6-9D7F-4392-965D-F7D3729B96E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225ECA-7321-4C68-BA01-D1198D68A092}" type="doc">
      <dgm:prSet loTypeId="urn:microsoft.com/office/officeart/2005/8/layout/vList3#1" loCatId="list" qsTypeId="urn:microsoft.com/office/officeart/2005/8/quickstyle/3d7" qsCatId="3D" csTypeId="urn:microsoft.com/office/officeart/2005/8/colors/accent1_2" csCatId="accent1" phldr="1"/>
      <dgm:spPr/>
    </dgm:pt>
    <dgm:pt modelId="{476B8CF8-DC00-4494-A61C-E5DFD102E95B}">
      <dgm:prSet phldrT="[Text]"/>
      <dgm:spPr/>
      <dgm:t>
        <a:bodyPr/>
        <a:lstStyle/>
        <a:p>
          <a:r>
            <a:rPr lang="th-TH" b="1" smtClean="0"/>
            <a:t>เจ้าหน้าที่พัฒนาชุมชน</a:t>
          </a:r>
          <a:endParaRPr lang="th-TH" b="1" dirty="0"/>
        </a:p>
      </dgm:t>
    </dgm:pt>
    <dgm:pt modelId="{54EDF731-82B4-4FF7-98D1-E89413153531}" type="parTrans" cxnId="{206E7D09-13F2-4446-B8DB-4F21D8BF884C}">
      <dgm:prSet/>
      <dgm:spPr/>
      <dgm:t>
        <a:bodyPr/>
        <a:lstStyle/>
        <a:p>
          <a:endParaRPr lang="th-TH"/>
        </a:p>
      </dgm:t>
    </dgm:pt>
    <dgm:pt modelId="{F4A3C9B6-7105-472A-9515-8FAF84F768D2}" type="sibTrans" cxnId="{206E7D09-13F2-4446-B8DB-4F21D8BF884C}">
      <dgm:prSet/>
      <dgm:spPr/>
      <dgm:t>
        <a:bodyPr/>
        <a:lstStyle/>
        <a:p>
          <a:endParaRPr lang="th-TH"/>
        </a:p>
      </dgm:t>
    </dgm:pt>
    <dgm:pt modelId="{2E7177DC-C496-44CE-B241-DA975846E4E1}">
      <dgm:prSet phldrT="[Text]"/>
      <dgm:spPr/>
      <dgm:t>
        <a:bodyPr/>
        <a:lstStyle/>
        <a:p>
          <a:r>
            <a:rPr lang="th-TH" b="1" smtClean="0"/>
            <a:t>ผู้นำกองทุนแม่ของแผ่นดิน</a:t>
          </a:r>
          <a:endParaRPr lang="th-TH" b="1" dirty="0"/>
        </a:p>
      </dgm:t>
    </dgm:pt>
    <dgm:pt modelId="{EEB7F2CD-6423-4239-B652-4D8B55F2F35A}" type="parTrans" cxnId="{138ACA8E-C247-49DE-A745-93026DECFE0E}">
      <dgm:prSet/>
      <dgm:spPr/>
      <dgm:t>
        <a:bodyPr/>
        <a:lstStyle/>
        <a:p>
          <a:endParaRPr lang="th-TH"/>
        </a:p>
      </dgm:t>
    </dgm:pt>
    <dgm:pt modelId="{8477A8B4-6AEF-4001-A1B7-F74D6C9F957B}" type="sibTrans" cxnId="{138ACA8E-C247-49DE-A745-93026DECFE0E}">
      <dgm:prSet/>
      <dgm:spPr/>
      <dgm:t>
        <a:bodyPr/>
        <a:lstStyle/>
        <a:p>
          <a:endParaRPr lang="th-TH"/>
        </a:p>
      </dgm:t>
    </dgm:pt>
    <dgm:pt modelId="{9B572999-A37E-4E20-AD80-59B5491BB02F}">
      <dgm:prSet phldrT="[Text]"/>
      <dgm:spPr/>
      <dgm:t>
        <a:bodyPr/>
        <a:lstStyle/>
        <a:p>
          <a:r>
            <a:rPr lang="th-TH" b="1" smtClean="0"/>
            <a:t>วิทยากรกระบวนการ</a:t>
          </a:r>
          <a:endParaRPr lang="th-TH" b="1" dirty="0"/>
        </a:p>
      </dgm:t>
    </dgm:pt>
    <dgm:pt modelId="{BE294E9D-8952-4347-81D3-7E392F060A9E}" type="parTrans" cxnId="{AD03D72D-F600-49D0-8FBA-A07429BC1DA2}">
      <dgm:prSet/>
      <dgm:spPr/>
      <dgm:t>
        <a:bodyPr/>
        <a:lstStyle/>
        <a:p>
          <a:endParaRPr lang="th-TH"/>
        </a:p>
      </dgm:t>
    </dgm:pt>
    <dgm:pt modelId="{CE5B74A7-7E9E-4279-AAA3-8B02464A167D}" type="sibTrans" cxnId="{AD03D72D-F600-49D0-8FBA-A07429BC1DA2}">
      <dgm:prSet/>
      <dgm:spPr/>
      <dgm:t>
        <a:bodyPr/>
        <a:lstStyle/>
        <a:p>
          <a:endParaRPr lang="th-TH"/>
        </a:p>
      </dgm:t>
    </dgm:pt>
    <dgm:pt modelId="{2C41A4B1-2D48-42E2-BE0E-86F4C60F9639}">
      <dgm:prSet/>
      <dgm:spPr/>
      <dgm:t>
        <a:bodyPr/>
        <a:lstStyle/>
        <a:p>
          <a:r>
            <a:rPr lang="th-TH" b="1" dirty="0" smtClean="0"/>
            <a:t>ชมรม/เครือข่ายกองทุนแม่ของแผ่นดิน</a:t>
          </a:r>
          <a:endParaRPr lang="th-TH" b="1" dirty="0"/>
        </a:p>
      </dgm:t>
    </dgm:pt>
    <dgm:pt modelId="{7AA3924D-C74B-4010-898C-7B34F52E9A98}" type="parTrans" cxnId="{FA314663-21EE-483B-8D30-2E6EC67A8D33}">
      <dgm:prSet/>
      <dgm:spPr/>
      <dgm:t>
        <a:bodyPr/>
        <a:lstStyle/>
        <a:p>
          <a:endParaRPr lang="th-TH"/>
        </a:p>
      </dgm:t>
    </dgm:pt>
    <dgm:pt modelId="{30A05619-EB4B-4341-B82B-F2F04B7D8F3C}" type="sibTrans" cxnId="{FA314663-21EE-483B-8D30-2E6EC67A8D33}">
      <dgm:prSet/>
      <dgm:spPr/>
      <dgm:t>
        <a:bodyPr/>
        <a:lstStyle/>
        <a:p>
          <a:endParaRPr lang="th-TH"/>
        </a:p>
      </dgm:t>
    </dgm:pt>
    <dgm:pt modelId="{BC0F028C-F87F-4AB2-AEB1-58FCF7D6B2EC}" type="pres">
      <dgm:prSet presAssocID="{9E225ECA-7321-4C68-BA01-D1198D68A092}" presName="linearFlow" presStyleCnt="0">
        <dgm:presLayoutVars>
          <dgm:dir/>
          <dgm:resizeHandles val="exact"/>
        </dgm:presLayoutVars>
      </dgm:prSet>
      <dgm:spPr/>
    </dgm:pt>
    <dgm:pt modelId="{6570430F-7E82-4003-9F9A-549927F0F9A8}" type="pres">
      <dgm:prSet presAssocID="{476B8CF8-DC00-4494-A61C-E5DFD102E95B}" presName="composite" presStyleCnt="0"/>
      <dgm:spPr/>
    </dgm:pt>
    <dgm:pt modelId="{FC8B77C0-347D-4E87-8CB7-37C701163A8F}" type="pres">
      <dgm:prSet presAssocID="{476B8CF8-DC00-4494-A61C-E5DFD102E95B}" presName="imgShp" presStyleLbl="fgImgPlace1" presStyleIdx="0" presStyleCnt="4"/>
      <dgm:spPr/>
    </dgm:pt>
    <dgm:pt modelId="{E3A9F502-0D37-4727-90AA-94D9E8E8FC11}" type="pres">
      <dgm:prSet presAssocID="{476B8CF8-DC00-4494-A61C-E5DFD102E95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6F63C10-689D-4857-8C2D-3744D65FBE34}" type="pres">
      <dgm:prSet presAssocID="{F4A3C9B6-7105-472A-9515-8FAF84F768D2}" presName="spacing" presStyleCnt="0"/>
      <dgm:spPr/>
    </dgm:pt>
    <dgm:pt modelId="{E607151E-CDDE-44B7-85AE-A57F9058186B}" type="pres">
      <dgm:prSet presAssocID="{2E7177DC-C496-44CE-B241-DA975846E4E1}" presName="composite" presStyleCnt="0"/>
      <dgm:spPr/>
    </dgm:pt>
    <dgm:pt modelId="{4EA9F8E1-E96D-4D80-AA94-B52FB3E4B153}" type="pres">
      <dgm:prSet presAssocID="{2E7177DC-C496-44CE-B241-DA975846E4E1}" presName="imgShp" presStyleLbl="fgImgPlace1" presStyleIdx="1" presStyleCnt="4"/>
      <dgm:spPr/>
    </dgm:pt>
    <dgm:pt modelId="{5CAE2C7A-7D58-4C8B-9B0D-86239EB52AEF}" type="pres">
      <dgm:prSet presAssocID="{2E7177DC-C496-44CE-B241-DA975846E4E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331436-ADE7-4052-A4BC-DCAC71619141}" type="pres">
      <dgm:prSet presAssocID="{8477A8B4-6AEF-4001-A1B7-F74D6C9F957B}" presName="spacing" presStyleCnt="0"/>
      <dgm:spPr/>
    </dgm:pt>
    <dgm:pt modelId="{D76B20C6-CC1F-4571-9682-72ACDBA332F6}" type="pres">
      <dgm:prSet presAssocID="{9B572999-A37E-4E20-AD80-59B5491BB02F}" presName="composite" presStyleCnt="0"/>
      <dgm:spPr/>
    </dgm:pt>
    <dgm:pt modelId="{1ABE59FC-5817-48F1-B594-90B9D8401679}" type="pres">
      <dgm:prSet presAssocID="{9B572999-A37E-4E20-AD80-59B5491BB02F}" presName="imgShp" presStyleLbl="fgImgPlace1" presStyleIdx="2" presStyleCnt="4"/>
      <dgm:spPr/>
    </dgm:pt>
    <dgm:pt modelId="{C7C87305-9181-485B-9E0E-D6EF200B14E3}" type="pres">
      <dgm:prSet presAssocID="{9B572999-A37E-4E20-AD80-59B5491BB02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D0CE0A-1B7B-41C2-97C2-2CF6B6D1C29D}" type="pres">
      <dgm:prSet presAssocID="{CE5B74A7-7E9E-4279-AAA3-8B02464A167D}" presName="spacing" presStyleCnt="0"/>
      <dgm:spPr/>
    </dgm:pt>
    <dgm:pt modelId="{04D00C49-4C4F-4879-A2CF-CB500450D12B}" type="pres">
      <dgm:prSet presAssocID="{2C41A4B1-2D48-42E2-BE0E-86F4C60F9639}" presName="composite" presStyleCnt="0"/>
      <dgm:spPr/>
    </dgm:pt>
    <dgm:pt modelId="{949A2770-7686-4773-9728-2CA8192EDF07}" type="pres">
      <dgm:prSet presAssocID="{2C41A4B1-2D48-42E2-BE0E-86F4C60F9639}" presName="imgShp" presStyleLbl="fgImgPlace1" presStyleIdx="3" presStyleCnt="4"/>
      <dgm:spPr/>
    </dgm:pt>
    <dgm:pt modelId="{5203AC58-F4CF-4E34-8E9C-8C2B5BDC9840}" type="pres">
      <dgm:prSet presAssocID="{2C41A4B1-2D48-42E2-BE0E-86F4C60F963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BC29C23F-21C6-4D62-8E98-C8129DE2E53E}" type="presOf" srcId="{9E225ECA-7321-4C68-BA01-D1198D68A092}" destId="{BC0F028C-F87F-4AB2-AEB1-58FCF7D6B2EC}" srcOrd="0" destOrd="0" presId="urn:microsoft.com/office/officeart/2005/8/layout/vList3#1"/>
    <dgm:cxn modelId="{E7F49E7F-9326-4238-BBD7-5A11A4F282E1}" type="presOf" srcId="{2C41A4B1-2D48-42E2-BE0E-86F4C60F9639}" destId="{5203AC58-F4CF-4E34-8E9C-8C2B5BDC9840}" srcOrd="0" destOrd="0" presId="urn:microsoft.com/office/officeart/2005/8/layout/vList3#1"/>
    <dgm:cxn modelId="{FA314663-21EE-483B-8D30-2E6EC67A8D33}" srcId="{9E225ECA-7321-4C68-BA01-D1198D68A092}" destId="{2C41A4B1-2D48-42E2-BE0E-86F4C60F9639}" srcOrd="3" destOrd="0" parTransId="{7AA3924D-C74B-4010-898C-7B34F52E9A98}" sibTransId="{30A05619-EB4B-4341-B82B-F2F04B7D8F3C}"/>
    <dgm:cxn modelId="{AD03D72D-F600-49D0-8FBA-A07429BC1DA2}" srcId="{9E225ECA-7321-4C68-BA01-D1198D68A092}" destId="{9B572999-A37E-4E20-AD80-59B5491BB02F}" srcOrd="2" destOrd="0" parTransId="{BE294E9D-8952-4347-81D3-7E392F060A9E}" sibTransId="{CE5B74A7-7E9E-4279-AAA3-8B02464A167D}"/>
    <dgm:cxn modelId="{E57FD96A-A816-412B-9874-1AB4B6595C78}" type="presOf" srcId="{476B8CF8-DC00-4494-A61C-E5DFD102E95B}" destId="{E3A9F502-0D37-4727-90AA-94D9E8E8FC11}" srcOrd="0" destOrd="0" presId="urn:microsoft.com/office/officeart/2005/8/layout/vList3#1"/>
    <dgm:cxn modelId="{8ADB1DA6-0219-4C7A-9123-5AFD90528010}" type="presOf" srcId="{2E7177DC-C496-44CE-B241-DA975846E4E1}" destId="{5CAE2C7A-7D58-4C8B-9B0D-86239EB52AEF}" srcOrd="0" destOrd="0" presId="urn:microsoft.com/office/officeart/2005/8/layout/vList3#1"/>
    <dgm:cxn modelId="{AE9704A4-7874-41BA-8208-FFD0E22112F7}" type="presOf" srcId="{9B572999-A37E-4E20-AD80-59B5491BB02F}" destId="{C7C87305-9181-485B-9E0E-D6EF200B14E3}" srcOrd="0" destOrd="0" presId="urn:microsoft.com/office/officeart/2005/8/layout/vList3#1"/>
    <dgm:cxn modelId="{206E7D09-13F2-4446-B8DB-4F21D8BF884C}" srcId="{9E225ECA-7321-4C68-BA01-D1198D68A092}" destId="{476B8CF8-DC00-4494-A61C-E5DFD102E95B}" srcOrd="0" destOrd="0" parTransId="{54EDF731-82B4-4FF7-98D1-E89413153531}" sibTransId="{F4A3C9B6-7105-472A-9515-8FAF84F768D2}"/>
    <dgm:cxn modelId="{138ACA8E-C247-49DE-A745-93026DECFE0E}" srcId="{9E225ECA-7321-4C68-BA01-D1198D68A092}" destId="{2E7177DC-C496-44CE-B241-DA975846E4E1}" srcOrd="1" destOrd="0" parTransId="{EEB7F2CD-6423-4239-B652-4D8B55F2F35A}" sibTransId="{8477A8B4-6AEF-4001-A1B7-F74D6C9F957B}"/>
    <dgm:cxn modelId="{5A51FC40-3994-4E65-A8B7-4DFA1BEF040D}" type="presParOf" srcId="{BC0F028C-F87F-4AB2-AEB1-58FCF7D6B2EC}" destId="{6570430F-7E82-4003-9F9A-549927F0F9A8}" srcOrd="0" destOrd="0" presId="urn:microsoft.com/office/officeart/2005/8/layout/vList3#1"/>
    <dgm:cxn modelId="{D9C1E798-D884-4C64-A07B-4B4341A61899}" type="presParOf" srcId="{6570430F-7E82-4003-9F9A-549927F0F9A8}" destId="{FC8B77C0-347D-4E87-8CB7-37C701163A8F}" srcOrd="0" destOrd="0" presId="urn:microsoft.com/office/officeart/2005/8/layout/vList3#1"/>
    <dgm:cxn modelId="{DC5D9CF6-B10C-4049-8C3A-BF11E4E68CDC}" type="presParOf" srcId="{6570430F-7E82-4003-9F9A-549927F0F9A8}" destId="{E3A9F502-0D37-4727-90AA-94D9E8E8FC11}" srcOrd="1" destOrd="0" presId="urn:microsoft.com/office/officeart/2005/8/layout/vList3#1"/>
    <dgm:cxn modelId="{38D82D9D-3F2E-44B9-BFF2-11E90322098A}" type="presParOf" srcId="{BC0F028C-F87F-4AB2-AEB1-58FCF7D6B2EC}" destId="{16F63C10-689D-4857-8C2D-3744D65FBE34}" srcOrd="1" destOrd="0" presId="urn:microsoft.com/office/officeart/2005/8/layout/vList3#1"/>
    <dgm:cxn modelId="{DBAE02F2-EA66-4BFD-BF52-0E8F1C7DBE53}" type="presParOf" srcId="{BC0F028C-F87F-4AB2-AEB1-58FCF7D6B2EC}" destId="{E607151E-CDDE-44B7-85AE-A57F9058186B}" srcOrd="2" destOrd="0" presId="urn:microsoft.com/office/officeart/2005/8/layout/vList3#1"/>
    <dgm:cxn modelId="{9E45BEA6-A356-42D2-B8D9-D86386EB795F}" type="presParOf" srcId="{E607151E-CDDE-44B7-85AE-A57F9058186B}" destId="{4EA9F8E1-E96D-4D80-AA94-B52FB3E4B153}" srcOrd="0" destOrd="0" presId="urn:microsoft.com/office/officeart/2005/8/layout/vList3#1"/>
    <dgm:cxn modelId="{CC831DBF-693B-4C06-94C1-B7340EF5D101}" type="presParOf" srcId="{E607151E-CDDE-44B7-85AE-A57F9058186B}" destId="{5CAE2C7A-7D58-4C8B-9B0D-86239EB52AEF}" srcOrd="1" destOrd="0" presId="urn:microsoft.com/office/officeart/2005/8/layout/vList3#1"/>
    <dgm:cxn modelId="{72212FB5-E384-49F1-8F92-A99045B0437E}" type="presParOf" srcId="{BC0F028C-F87F-4AB2-AEB1-58FCF7D6B2EC}" destId="{15331436-ADE7-4052-A4BC-DCAC71619141}" srcOrd="3" destOrd="0" presId="urn:microsoft.com/office/officeart/2005/8/layout/vList3#1"/>
    <dgm:cxn modelId="{9B645881-C80C-47BF-9EA8-585FABDCE4A1}" type="presParOf" srcId="{BC0F028C-F87F-4AB2-AEB1-58FCF7D6B2EC}" destId="{D76B20C6-CC1F-4571-9682-72ACDBA332F6}" srcOrd="4" destOrd="0" presId="urn:microsoft.com/office/officeart/2005/8/layout/vList3#1"/>
    <dgm:cxn modelId="{F616DCB1-F99C-495E-908D-A564E4237CDC}" type="presParOf" srcId="{D76B20C6-CC1F-4571-9682-72ACDBA332F6}" destId="{1ABE59FC-5817-48F1-B594-90B9D8401679}" srcOrd="0" destOrd="0" presId="urn:microsoft.com/office/officeart/2005/8/layout/vList3#1"/>
    <dgm:cxn modelId="{A05D3AEC-FC68-4CD2-A6B7-4B3D43F97317}" type="presParOf" srcId="{D76B20C6-CC1F-4571-9682-72ACDBA332F6}" destId="{C7C87305-9181-485B-9E0E-D6EF200B14E3}" srcOrd="1" destOrd="0" presId="urn:microsoft.com/office/officeart/2005/8/layout/vList3#1"/>
    <dgm:cxn modelId="{24C2C7E3-A6FF-48F4-8E7D-D441B2EBD595}" type="presParOf" srcId="{BC0F028C-F87F-4AB2-AEB1-58FCF7D6B2EC}" destId="{CED0CE0A-1B7B-41C2-97C2-2CF6B6D1C29D}" srcOrd="5" destOrd="0" presId="urn:microsoft.com/office/officeart/2005/8/layout/vList3#1"/>
    <dgm:cxn modelId="{56B2B6E5-A48A-4A38-A06A-A46F9D7BD26E}" type="presParOf" srcId="{BC0F028C-F87F-4AB2-AEB1-58FCF7D6B2EC}" destId="{04D00C49-4C4F-4879-A2CF-CB500450D12B}" srcOrd="6" destOrd="0" presId="urn:microsoft.com/office/officeart/2005/8/layout/vList3#1"/>
    <dgm:cxn modelId="{5E4B7F12-EC7C-4DF5-B1CE-234E6CFD4F16}" type="presParOf" srcId="{04D00C49-4C4F-4879-A2CF-CB500450D12B}" destId="{949A2770-7686-4773-9728-2CA8192EDF07}" srcOrd="0" destOrd="0" presId="urn:microsoft.com/office/officeart/2005/8/layout/vList3#1"/>
    <dgm:cxn modelId="{9DA19916-5DB7-493C-8127-F2834A9C1272}" type="presParOf" srcId="{04D00C49-4C4F-4879-A2CF-CB500450D12B}" destId="{5203AC58-F4CF-4E34-8E9C-8C2B5BDC984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225ECA-7321-4C68-BA01-D1198D68A092}" type="doc">
      <dgm:prSet loTypeId="urn:microsoft.com/office/officeart/2005/8/layout/vList3#2" loCatId="list" qsTypeId="urn:microsoft.com/office/officeart/2005/8/quickstyle/3d5" qsCatId="3D" csTypeId="urn:microsoft.com/office/officeart/2005/8/colors/accent4_4" csCatId="accent4" phldr="1"/>
      <dgm:spPr/>
    </dgm:pt>
    <dgm:pt modelId="{476B8CF8-DC00-4494-A61C-E5DFD102E95B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สร้างความเข้าใจกับผู้ที่เกี่ยวข้องในหมู่บ้าน</a:t>
          </a:r>
          <a:endParaRPr lang="th-TH" b="1" dirty="0">
            <a:solidFill>
              <a:schemeClr val="tx1"/>
            </a:solidFill>
          </a:endParaRPr>
        </a:p>
      </dgm:t>
    </dgm:pt>
    <dgm:pt modelId="{54EDF731-82B4-4FF7-98D1-E89413153531}" type="parTrans" cxnId="{206E7D09-13F2-4446-B8DB-4F21D8BF884C}">
      <dgm:prSet/>
      <dgm:spPr/>
      <dgm:t>
        <a:bodyPr/>
        <a:lstStyle/>
        <a:p>
          <a:endParaRPr lang="th-TH"/>
        </a:p>
      </dgm:t>
    </dgm:pt>
    <dgm:pt modelId="{F4A3C9B6-7105-472A-9515-8FAF84F768D2}" type="sibTrans" cxnId="{206E7D09-13F2-4446-B8DB-4F21D8BF884C}">
      <dgm:prSet/>
      <dgm:spPr/>
      <dgm:t>
        <a:bodyPr/>
        <a:lstStyle/>
        <a:p>
          <a:endParaRPr lang="th-TH"/>
        </a:p>
      </dgm:t>
    </dgm:pt>
    <dgm:pt modelId="{2E7177DC-C496-44CE-B241-DA975846E4E1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ประเมินผลการดำเนินงานของกองทุน</a:t>
          </a:r>
          <a:endParaRPr lang="th-TH" b="1" dirty="0">
            <a:solidFill>
              <a:schemeClr val="tx1"/>
            </a:solidFill>
          </a:endParaRPr>
        </a:p>
      </dgm:t>
    </dgm:pt>
    <dgm:pt modelId="{EEB7F2CD-6423-4239-B652-4D8B55F2F35A}" type="parTrans" cxnId="{138ACA8E-C247-49DE-A745-93026DECFE0E}">
      <dgm:prSet/>
      <dgm:spPr/>
      <dgm:t>
        <a:bodyPr/>
        <a:lstStyle/>
        <a:p>
          <a:endParaRPr lang="th-TH"/>
        </a:p>
      </dgm:t>
    </dgm:pt>
    <dgm:pt modelId="{8477A8B4-6AEF-4001-A1B7-F74D6C9F957B}" type="sibTrans" cxnId="{138ACA8E-C247-49DE-A745-93026DECFE0E}">
      <dgm:prSet/>
      <dgm:spPr/>
      <dgm:t>
        <a:bodyPr/>
        <a:lstStyle/>
        <a:p>
          <a:endParaRPr lang="th-TH"/>
        </a:p>
      </dgm:t>
    </dgm:pt>
    <dgm:pt modelId="{9B572999-A37E-4E20-AD80-59B5491BB02F}">
      <dgm:prSet phldrT="[Text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นำผลการประเมินมาวางแผนและกำหนดกิจกรรม</a:t>
          </a:r>
          <a:endParaRPr lang="th-TH" b="1" dirty="0">
            <a:solidFill>
              <a:schemeClr val="tx1"/>
            </a:solidFill>
          </a:endParaRPr>
        </a:p>
      </dgm:t>
    </dgm:pt>
    <dgm:pt modelId="{BE294E9D-8952-4347-81D3-7E392F060A9E}" type="parTrans" cxnId="{AD03D72D-F600-49D0-8FBA-A07429BC1DA2}">
      <dgm:prSet/>
      <dgm:spPr/>
      <dgm:t>
        <a:bodyPr/>
        <a:lstStyle/>
        <a:p>
          <a:endParaRPr lang="th-TH"/>
        </a:p>
      </dgm:t>
    </dgm:pt>
    <dgm:pt modelId="{CE5B74A7-7E9E-4279-AAA3-8B02464A167D}" type="sibTrans" cxnId="{AD03D72D-F600-49D0-8FBA-A07429BC1DA2}">
      <dgm:prSet/>
      <dgm:spPr/>
      <dgm:t>
        <a:bodyPr/>
        <a:lstStyle/>
        <a:p>
          <a:endParaRPr lang="th-TH"/>
        </a:p>
      </dgm:t>
    </dgm:pt>
    <dgm:pt modelId="{2C41A4B1-2D48-42E2-BE0E-86F4C60F9639}">
      <dgm:prSet/>
      <dgm:spPr/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ดำเนินการกิจกรรมตามที่กำหนด</a:t>
          </a:r>
          <a:endParaRPr lang="th-TH" b="1" dirty="0">
            <a:solidFill>
              <a:schemeClr val="tx1"/>
            </a:solidFill>
          </a:endParaRPr>
        </a:p>
      </dgm:t>
    </dgm:pt>
    <dgm:pt modelId="{7AA3924D-C74B-4010-898C-7B34F52E9A98}" type="parTrans" cxnId="{FA314663-21EE-483B-8D30-2E6EC67A8D33}">
      <dgm:prSet/>
      <dgm:spPr/>
      <dgm:t>
        <a:bodyPr/>
        <a:lstStyle/>
        <a:p>
          <a:endParaRPr lang="th-TH"/>
        </a:p>
      </dgm:t>
    </dgm:pt>
    <dgm:pt modelId="{30A05619-EB4B-4341-B82B-F2F04B7D8F3C}" type="sibTrans" cxnId="{FA314663-21EE-483B-8D30-2E6EC67A8D33}">
      <dgm:prSet/>
      <dgm:spPr/>
      <dgm:t>
        <a:bodyPr/>
        <a:lstStyle/>
        <a:p>
          <a:endParaRPr lang="th-TH"/>
        </a:p>
      </dgm:t>
    </dgm:pt>
    <dgm:pt modelId="{BC0F028C-F87F-4AB2-AEB1-58FCF7D6B2EC}" type="pres">
      <dgm:prSet presAssocID="{9E225ECA-7321-4C68-BA01-D1198D68A092}" presName="linearFlow" presStyleCnt="0">
        <dgm:presLayoutVars>
          <dgm:dir/>
          <dgm:resizeHandles val="exact"/>
        </dgm:presLayoutVars>
      </dgm:prSet>
      <dgm:spPr/>
    </dgm:pt>
    <dgm:pt modelId="{6570430F-7E82-4003-9F9A-549927F0F9A8}" type="pres">
      <dgm:prSet presAssocID="{476B8CF8-DC00-4494-A61C-E5DFD102E95B}" presName="composite" presStyleCnt="0"/>
      <dgm:spPr/>
    </dgm:pt>
    <dgm:pt modelId="{FC8B77C0-347D-4E87-8CB7-37C701163A8F}" type="pres">
      <dgm:prSet presAssocID="{476B8CF8-DC00-4494-A61C-E5DFD102E95B}" presName="imgShp" presStyleLbl="fgImgPlace1" presStyleIdx="0" presStyleCnt="4"/>
      <dgm:spPr/>
    </dgm:pt>
    <dgm:pt modelId="{E3A9F502-0D37-4727-90AA-94D9E8E8FC11}" type="pres">
      <dgm:prSet presAssocID="{476B8CF8-DC00-4494-A61C-E5DFD102E95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6F63C10-689D-4857-8C2D-3744D65FBE34}" type="pres">
      <dgm:prSet presAssocID="{F4A3C9B6-7105-472A-9515-8FAF84F768D2}" presName="spacing" presStyleCnt="0"/>
      <dgm:spPr/>
    </dgm:pt>
    <dgm:pt modelId="{E607151E-CDDE-44B7-85AE-A57F9058186B}" type="pres">
      <dgm:prSet presAssocID="{2E7177DC-C496-44CE-B241-DA975846E4E1}" presName="composite" presStyleCnt="0"/>
      <dgm:spPr/>
    </dgm:pt>
    <dgm:pt modelId="{4EA9F8E1-E96D-4D80-AA94-B52FB3E4B153}" type="pres">
      <dgm:prSet presAssocID="{2E7177DC-C496-44CE-B241-DA975846E4E1}" presName="imgShp" presStyleLbl="fgImgPlace1" presStyleIdx="1" presStyleCnt="4"/>
      <dgm:spPr/>
    </dgm:pt>
    <dgm:pt modelId="{5CAE2C7A-7D58-4C8B-9B0D-86239EB52AEF}" type="pres">
      <dgm:prSet presAssocID="{2E7177DC-C496-44CE-B241-DA975846E4E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331436-ADE7-4052-A4BC-DCAC71619141}" type="pres">
      <dgm:prSet presAssocID="{8477A8B4-6AEF-4001-A1B7-F74D6C9F957B}" presName="spacing" presStyleCnt="0"/>
      <dgm:spPr/>
    </dgm:pt>
    <dgm:pt modelId="{D76B20C6-CC1F-4571-9682-72ACDBA332F6}" type="pres">
      <dgm:prSet presAssocID="{9B572999-A37E-4E20-AD80-59B5491BB02F}" presName="composite" presStyleCnt="0"/>
      <dgm:spPr/>
    </dgm:pt>
    <dgm:pt modelId="{1ABE59FC-5817-48F1-B594-90B9D8401679}" type="pres">
      <dgm:prSet presAssocID="{9B572999-A37E-4E20-AD80-59B5491BB02F}" presName="imgShp" presStyleLbl="fgImgPlace1" presStyleIdx="2" presStyleCnt="4"/>
      <dgm:spPr/>
    </dgm:pt>
    <dgm:pt modelId="{C7C87305-9181-485B-9E0E-D6EF200B14E3}" type="pres">
      <dgm:prSet presAssocID="{9B572999-A37E-4E20-AD80-59B5491BB02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D0CE0A-1B7B-41C2-97C2-2CF6B6D1C29D}" type="pres">
      <dgm:prSet presAssocID="{CE5B74A7-7E9E-4279-AAA3-8B02464A167D}" presName="spacing" presStyleCnt="0"/>
      <dgm:spPr/>
    </dgm:pt>
    <dgm:pt modelId="{04D00C49-4C4F-4879-A2CF-CB500450D12B}" type="pres">
      <dgm:prSet presAssocID="{2C41A4B1-2D48-42E2-BE0E-86F4C60F9639}" presName="composite" presStyleCnt="0"/>
      <dgm:spPr/>
    </dgm:pt>
    <dgm:pt modelId="{949A2770-7686-4773-9728-2CA8192EDF07}" type="pres">
      <dgm:prSet presAssocID="{2C41A4B1-2D48-42E2-BE0E-86F4C60F9639}" presName="imgShp" presStyleLbl="fgImgPlace1" presStyleIdx="3" presStyleCnt="4"/>
      <dgm:spPr/>
    </dgm:pt>
    <dgm:pt modelId="{5203AC58-F4CF-4E34-8E9C-8C2B5BDC9840}" type="pres">
      <dgm:prSet presAssocID="{2C41A4B1-2D48-42E2-BE0E-86F4C60F963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A314663-21EE-483B-8D30-2E6EC67A8D33}" srcId="{9E225ECA-7321-4C68-BA01-D1198D68A092}" destId="{2C41A4B1-2D48-42E2-BE0E-86F4C60F9639}" srcOrd="3" destOrd="0" parTransId="{7AA3924D-C74B-4010-898C-7B34F52E9A98}" sibTransId="{30A05619-EB4B-4341-B82B-F2F04B7D8F3C}"/>
    <dgm:cxn modelId="{AD03D72D-F600-49D0-8FBA-A07429BC1DA2}" srcId="{9E225ECA-7321-4C68-BA01-D1198D68A092}" destId="{9B572999-A37E-4E20-AD80-59B5491BB02F}" srcOrd="2" destOrd="0" parTransId="{BE294E9D-8952-4347-81D3-7E392F060A9E}" sibTransId="{CE5B74A7-7E9E-4279-AAA3-8B02464A167D}"/>
    <dgm:cxn modelId="{138ACA8E-C247-49DE-A745-93026DECFE0E}" srcId="{9E225ECA-7321-4C68-BA01-D1198D68A092}" destId="{2E7177DC-C496-44CE-B241-DA975846E4E1}" srcOrd="1" destOrd="0" parTransId="{EEB7F2CD-6423-4239-B652-4D8B55F2F35A}" sibTransId="{8477A8B4-6AEF-4001-A1B7-F74D6C9F957B}"/>
    <dgm:cxn modelId="{2573299B-3FE1-40F5-856C-FBA84C12246D}" type="presOf" srcId="{9B572999-A37E-4E20-AD80-59B5491BB02F}" destId="{C7C87305-9181-485B-9E0E-D6EF200B14E3}" srcOrd="0" destOrd="0" presId="urn:microsoft.com/office/officeart/2005/8/layout/vList3#2"/>
    <dgm:cxn modelId="{969891B0-C677-4634-B617-78307107642A}" type="presOf" srcId="{2E7177DC-C496-44CE-B241-DA975846E4E1}" destId="{5CAE2C7A-7D58-4C8B-9B0D-86239EB52AEF}" srcOrd="0" destOrd="0" presId="urn:microsoft.com/office/officeart/2005/8/layout/vList3#2"/>
    <dgm:cxn modelId="{F87D23F7-B302-4C05-9406-CF1D0438732C}" type="presOf" srcId="{9E225ECA-7321-4C68-BA01-D1198D68A092}" destId="{BC0F028C-F87F-4AB2-AEB1-58FCF7D6B2EC}" srcOrd="0" destOrd="0" presId="urn:microsoft.com/office/officeart/2005/8/layout/vList3#2"/>
    <dgm:cxn modelId="{AFC6ADCF-EFC9-4988-BAA1-FAEF7F40ED31}" type="presOf" srcId="{2C41A4B1-2D48-42E2-BE0E-86F4C60F9639}" destId="{5203AC58-F4CF-4E34-8E9C-8C2B5BDC9840}" srcOrd="0" destOrd="0" presId="urn:microsoft.com/office/officeart/2005/8/layout/vList3#2"/>
    <dgm:cxn modelId="{22929F79-CA5E-4DAE-86B2-60194E5E7D0D}" type="presOf" srcId="{476B8CF8-DC00-4494-A61C-E5DFD102E95B}" destId="{E3A9F502-0D37-4727-90AA-94D9E8E8FC11}" srcOrd="0" destOrd="0" presId="urn:microsoft.com/office/officeart/2005/8/layout/vList3#2"/>
    <dgm:cxn modelId="{206E7D09-13F2-4446-B8DB-4F21D8BF884C}" srcId="{9E225ECA-7321-4C68-BA01-D1198D68A092}" destId="{476B8CF8-DC00-4494-A61C-E5DFD102E95B}" srcOrd="0" destOrd="0" parTransId="{54EDF731-82B4-4FF7-98D1-E89413153531}" sibTransId="{F4A3C9B6-7105-472A-9515-8FAF84F768D2}"/>
    <dgm:cxn modelId="{AF154923-CF6B-4744-900A-D2ED2EA9CDFF}" type="presParOf" srcId="{BC0F028C-F87F-4AB2-AEB1-58FCF7D6B2EC}" destId="{6570430F-7E82-4003-9F9A-549927F0F9A8}" srcOrd="0" destOrd="0" presId="urn:microsoft.com/office/officeart/2005/8/layout/vList3#2"/>
    <dgm:cxn modelId="{948FEBA8-8393-4AA5-B149-17360E8CB14E}" type="presParOf" srcId="{6570430F-7E82-4003-9F9A-549927F0F9A8}" destId="{FC8B77C0-347D-4E87-8CB7-37C701163A8F}" srcOrd="0" destOrd="0" presId="urn:microsoft.com/office/officeart/2005/8/layout/vList3#2"/>
    <dgm:cxn modelId="{CCBF8262-278A-4273-B020-A3907DFCE7EB}" type="presParOf" srcId="{6570430F-7E82-4003-9F9A-549927F0F9A8}" destId="{E3A9F502-0D37-4727-90AA-94D9E8E8FC11}" srcOrd="1" destOrd="0" presId="urn:microsoft.com/office/officeart/2005/8/layout/vList3#2"/>
    <dgm:cxn modelId="{CE37A365-8A92-4E0D-88DA-E4B4D309770E}" type="presParOf" srcId="{BC0F028C-F87F-4AB2-AEB1-58FCF7D6B2EC}" destId="{16F63C10-689D-4857-8C2D-3744D65FBE34}" srcOrd="1" destOrd="0" presId="urn:microsoft.com/office/officeart/2005/8/layout/vList3#2"/>
    <dgm:cxn modelId="{54569C05-EA1B-46DA-916B-DF7A9D2EDBCE}" type="presParOf" srcId="{BC0F028C-F87F-4AB2-AEB1-58FCF7D6B2EC}" destId="{E607151E-CDDE-44B7-85AE-A57F9058186B}" srcOrd="2" destOrd="0" presId="urn:microsoft.com/office/officeart/2005/8/layout/vList3#2"/>
    <dgm:cxn modelId="{C4329E88-22FB-4265-82D0-33E06826A226}" type="presParOf" srcId="{E607151E-CDDE-44B7-85AE-A57F9058186B}" destId="{4EA9F8E1-E96D-4D80-AA94-B52FB3E4B153}" srcOrd="0" destOrd="0" presId="urn:microsoft.com/office/officeart/2005/8/layout/vList3#2"/>
    <dgm:cxn modelId="{2F565F9D-E311-4224-90C7-CC19FC00B20A}" type="presParOf" srcId="{E607151E-CDDE-44B7-85AE-A57F9058186B}" destId="{5CAE2C7A-7D58-4C8B-9B0D-86239EB52AEF}" srcOrd="1" destOrd="0" presId="urn:microsoft.com/office/officeart/2005/8/layout/vList3#2"/>
    <dgm:cxn modelId="{E4FA6F67-6F1D-4824-91D5-1CF59252D948}" type="presParOf" srcId="{BC0F028C-F87F-4AB2-AEB1-58FCF7D6B2EC}" destId="{15331436-ADE7-4052-A4BC-DCAC71619141}" srcOrd="3" destOrd="0" presId="urn:microsoft.com/office/officeart/2005/8/layout/vList3#2"/>
    <dgm:cxn modelId="{F639DB6E-87D6-4B32-8AA5-BBFDCFB5BAE7}" type="presParOf" srcId="{BC0F028C-F87F-4AB2-AEB1-58FCF7D6B2EC}" destId="{D76B20C6-CC1F-4571-9682-72ACDBA332F6}" srcOrd="4" destOrd="0" presId="urn:microsoft.com/office/officeart/2005/8/layout/vList3#2"/>
    <dgm:cxn modelId="{E5068744-6185-4ADC-B793-737E521D030D}" type="presParOf" srcId="{D76B20C6-CC1F-4571-9682-72ACDBA332F6}" destId="{1ABE59FC-5817-48F1-B594-90B9D8401679}" srcOrd="0" destOrd="0" presId="urn:microsoft.com/office/officeart/2005/8/layout/vList3#2"/>
    <dgm:cxn modelId="{3D9B58EB-8262-44C8-A47A-FEA44499A4D7}" type="presParOf" srcId="{D76B20C6-CC1F-4571-9682-72ACDBA332F6}" destId="{C7C87305-9181-485B-9E0E-D6EF200B14E3}" srcOrd="1" destOrd="0" presId="urn:microsoft.com/office/officeart/2005/8/layout/vList3#2"/>
    <dgm:cxn modelId="{18E693FB-288D-4B5D-8A5F-1A54CD0D6EEA}" type="presParOf" srcId="{BC0F028C-F87F-4AB2-AEB1-58FCF7D6B2EC}" destId="{CED0CE0A-1B7B-41C2-97C2-2CF6B6D1C29D}" srcOrd="5" destOrd="0" presId="urn:microsoft.com/office/officeart/2005/8/layout/vList3#2"/>
    <dgm:cxn modelId="{C7A3CD6F-330A-4C3D-95AC-2A7AEE72E5AD}" type="presParOf" srcId="{BC0F028C-F87F-4AB2-AEB1-58FCF7D6B2EC}" destId="{04D00C49-4C4F-4879-A2CF-CB500450D12B}" srcOrd="6" destOrd="0" presId="urn:microsoft.com/office/officeart/2005/8/layout/vList3#2"/>
    <dgm:cxn modelId="{3569AD04-8771-47E1-BA32-72F0BA21F58A}" type="presParOf" srcId="{04D00C49-4C4F-4879-A2CF-CB500450D12B}" destId="{949A2770-7686-4773-9728-2CA8192EDF07}" srcOrd="0" destOrd="0" presId="urn:microsoft.com/office/officeart/2005/8/layout/vList3#2"/>
    <dgm:cxn modelId="{02E391F4-2DEE-4344-9FD9-852316F0A461}" type="presParOf" srcId="{04D00C49-4C4F-4879-A2CF-CB500450D12B}" destId="{5203AC58-F4CF-4E34-8E9C-8C2B5BDC9840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225ECA-7321-4C68-BA01-D1198D68A092}" type="doc">
      <dgm:prSet loTypeId="urn:microsoft.com/office/officeart/2005/8/layout/vList3#3" loCatId="list" qsTypeId="urn:microsoft.com/office/officeart/2005/8/quickstyle/3d4" qsCatId="3D" csTypeId="urn:microsoft.com/office/officeart/2005/8/colors/colorful2" csCatId="colorful" phldr="1"/>
      <dgm:spPr/>
    </dgm:pt>
    <dgm:pt modelId="{476B8CF8-DC00-4494-A61C-E5DFD102E95B}">
      <dgm:prSet phldrT="[Text]"/>
      <dgm:spPr/>
      <dgm:t>
        <a:bodyPr/>
        <a:lstStyle/>
        <a:p>
          <a:r>
            <a:rPr lang="th-TH" b="1" smtClean="0">
              <a:solidFill>
                <a:schemeClr val="tx1"/>
              </a:solidFill>
            </a:rPr>
            <a:t>สร้างความเข้าใจกับผู้ที่เกี่ยวข้องในหมู่บ้าน</a:t>
          </a:r>
          <a:endParaRPr lang="th-TH" b="1" dirty="0">
            <a:solidFill>
              <a:schemeClr val="tx1"/>
            </a:solidFill>
          </a:endParaRPr>
        </a:p>
      </dgm:t>
    </dgm:pt>
    <dgm:pt modelId="{54EDF731-82B4-4FF7-98D1-E89413153531}" type="parTrans" cxnId="{206E7D09-13F2-4446-B8DB-4F21D8BF884C}">
      <dgm:prSet/>
      <dgm:spPr/>
      <dgm:t>
        <a:bodyPr/>
        <a:lstStyle/>
        <a:p>
          <a:endParaRPr lang="th-TH"/>
        </a:p>
      </dgm:t>
    </dgm:pt>
    <dgm:pt modelId="{F4A3C9B6-7105-472A-9515-8FAF84F768D2}" type="sibTrans" cxnId="{206E7D09-13F2-4446-B8DB-4F21D8BF884C}">
      <dgm:prSet/>
      <dgm:spPr/>
      <dgm:t>
        <a:bodyPr/>
        <a:lstStyle/>
        <a:p>
          <a:endParaRPr lang="th-TH"/>
        </a:p>
      </dgm:t>
    </dgm:pt>
    <dgm:pt modelId="{2E7177DC-C496-44CE-B241-DA975846E4E1}">
      <dgm:prSet phldrT="[Text]"/>
      <dgm:spPr/>
      <dgm:t>
        <a:bodyPr/>
        <a:lstStyle/>
        <a:p>
          <a:r>
            <a:rPr lang="th-TH" b="1" smtClean="0">
              <a:solidFill>
                <a:schemeClr val="tx1"/>
              </a:solidFill>
            </a:rPr>
            <a:t>ประเมินผลการดำเนินงานของกองทุน</a:t>
          </a:r>
          <a:endParaRPr lang="th-TH" b="1" dirty="0">
            <a:solidFill>
              <a:schemeClr val="tx1"/>
            </a:solidFill>
          </a:endParaRPr>
        </a:p>
      </dgm:t>
    </dgm:pt>
    <dgm:pt modelId="{EEB7F2CD-6423-4239-B652-4D8B55F2F35A}" type="parTrans" cxnId="{138ACA8E-C247-49DE-A745-93026DECFE0E}">
      <dgm:prSet/>
      <dgm:spPr/>
      <dgm:t>
        <a:bodyPr/>
        <a:lstStyle/>
        <a:p>
          <a:endParaRPr lang="th-TH"/>
        </a:p>
      </dgm:t>
    </dgm:pt>
    <dgm:pt modelId="{8477A8B4-6AEF-4001-A1B7-F74D6C9F957B}" type="sibTrans" cxnId="{138ACA8E-C247-49DE-A745-93026DECFE0E}">
      <dgm:prSet/>
      <dgm:spPr/>
      <dgm:t>
        <a:bodyPr/>
        <a:lstStyle/>
        <a:p>
          <a:endParaRPr lang="th-TH"/>
        </a:p>
      </dgm:t>
    </dgm:pt>
    <dgm:pt modelId="{9B572999-A37E-4E20-AD80-59B5491BB02F}">
      <dgm:prSet phldrT="[Text]"/>
      <dgm:spPr/>
      <dgm:t>
        <a:bodyPr/>
        <a:lstStyle/>
        <a:p>
          <a:r>
            <a:rPr lang="th-TH" b="1" smtClean="0">
              <a:solidFill>
                <a:schemeClr val="tx1"/>
              </a:solidFill>
            </a:rPr>
            <a:t>นำผลการประเมินมาวางแผนและกำหนดกิจกรรม</a:t>
          </a:r>
          <a:endParaRPr lang="th-TH" b="1" dirty="0">
            <a:solidFill>
              <a:schemeClr val="tx1"/>
            </a:solidFill>
          </a:endParaRPr>
        </a:p>
      </dgm:t>
    </dgm:pt>
    <dgm:pt modelId="{BE294E9D-8952-4347-81D3-7E392F060A9E}" type="parTrans" cxnId="{AD03D72D-F600-49D0-8FBA-A07429BC1DA2}">
      <dgm:prSet/>
      <dgm:spPr/>
      <dgm:t>
        <a:bodyPr/>
        <a:lstStyle/>
        <a:p>
          <a:endParaRPr lang="th-TH"/>
        </a:p>
      </dgm:t>
    </dgm:pt>
    <dgm:pt modelId="{CE5B74A7-7E9E-4279-AAA3-8B02464A167D}" type="sibTrans" cxnId="{AD03D72D-F600-49D0-8FBA-A07429BC1DA2}">
      <dgm:prSet/>
      <dgm:spPr/>
      <dgm:t>
        <a:bodyPr/>
        <a:lstStyle/>
        <a:p>
          <a:endParaRPr lang="th-TH"/>
        </a:p>
      </dgm:t>
    </dgm:pt>
    <dgm:pt modelId="{2C41A4B1-2D48-42E2-BE0E-86F4C60F9639}">
      <dgm:prSet/>
      <dgm:spPr/>
      <dgm:t>
        <a:bodyPr/>
        <a:lstStyle/>
        <a:p>
          <a:r>
            <a:rPr lang="th-TH" b="1" smtClean="0">
              <a:solidFill>
                <a:schemeClr val="tx1"/>
              </a:solidFill>
            </a:rPr>
            <a:t>ดำเนินการกิจกรรมตามที่กำหนด</a:t>
          </a:r>
          <a:endParaRPr lang="th-TH" b="1" dirty="0">
            <a:solidFill>
              <a:schemeClr val="tx1"/>
            </a:solidFill>
          </a:endParaRPr>
        </a:p>
      </dgm:t>
    </dgm:pt>
    <dgm:pt modelId="{7AA3924D-C74B-4010-898C-7B34F52E9A98}" type="parTrans" cxnId="{FA314663-21EE-483B-8D30-2E6EC67A8D33}">
      <dgm:prSet/>
      <dgm:spPr/>
      <dgm:t>
        <a:bodyPr/>
        <a:lstStyle/>
        <a:p>
          <a:endParaRPr lang="th-TH"/>
        </a:p>
      </dgm:t>
    </dgm:pt>
    <dgm:pt modelId="{30A05619-EB4B-4341-B82B-F2F04B7D8F3C}" type="sibTrans" cxnId="{FA314663-21EE-483B-8D30-2E6EC67A8D33}">
      <dgm:prSet/>
      <dgm:spPr/>
      <dgm:t>
        <a:bodyPr/>
        <a:lstStyle/>
        <a:p>
          <a:endParaRPr lang="th-TH"/>
        </a:p>
      </dgm:t>
    </dgm:pt>
    <dgm:pt modelId="{BC0F028C-F87F-4AB2-AEB1-58FCF7D6B2EC}" type="pres">
      <dgm:prSet presAssocID="{9E225ECA-7321-4C68-BA01-D1198D68A092}" presName="linearFlow" presStyleCnt="0">
        <dgm:presLayoutVars>
          <dgm:dir/>
          <dgm:resizeHandles val="exact"/>
        </dgm:presLayoutVars>
      </dgm:prSet>
      <dgm:spPr/>
    </dgm:pt>
    <dgm:pt modelId="{6570430F-7E82-4003-9F9A-549927F0F9A8}" type="pres">
      <dgm:prSet presAssocID="{476B8CF8-DC00-4494-A61C-E5DFD102E95B}" presName="composite" presStyleCnt="0"/>
      <dgm:spPr/>
    </dgm:pt>
    <dgm:pt modelId="{FC8B77C0-347D-4E87-8CB7-37C701163A8F}" type="pres">
      <dgm:prSet presAssocID="{476B8CF8-DC00-4494-A61C-E5DFD102E95B}" presName="imgShp" presStyleLbl="fgImgPlace1" presStyleIdx="0" presStyleCnt="4"/>
      <dgm:spPr/>
    </dgm:pt>
    <dgm:pt modelId="{E3A9F502-0D37-4727-90AA-94D9E8E8FC11}" type="pres">
      <dgm:prSet presAssocID="{476B8CF8-DC00-4494-A61C-E5DFD102E95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6F63C10-689D-4857-8C2D-3744D65FBE34}" type="pres">
      <dgm:prSet presAssocID="{F4A3C9B6-7105-472A-9515-8FAF84F768D2}" presName="spacing" presStyleCnt="0"/>
      <dgm:spPr/>
    </dgm:pt>
    <dgm:pt modelId="{E607151E-CDDE-44B7-85AE-A57F9058186B}" type="pres">
      <dgm:prSet presAssocID="{2E7177DC-C496-44CE-B241-DA975846E4E1}" presName="composite" presStyleCnt="0"/>
      <dgm:spPr/>
    </dgm:pt>
    <dgm:pt modelId="{4EA9F8E1-E96D-4D80-AA94-B52FB3E4B153}" type="pres">
      <dgm:prSet presAssocID="{2E7177DC-C496-44CE-B241-DA975846E4E1}" presName="imgShp" presStyleLbl="fgImgPlace1" presStyleIdx="1" presStyleCnt="4"/>
      <dgm:spPr/>
    </dgm:pt>
    <dgm:pt modelId="{5CAE2C7A-7D58-4C8B-9B0D-86239EB52AEF}" type="pres">
      <dgm:prSet presAssocID="{2E7177DC-C496-44CE-B241-DA975846E4E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331436-ADE7-4052-A4BC-DCAC71619141}" type="pres">
      <dgm:prSet presAssocID="{8477A8B4-6AEF-4001-A1B7-F74D6C9F957B}" presName="spacing" presStyleCnt="0"/>
      <dgm:spPr/>
    </dgm:pt>
    <dgm:pt modelId="{D76B20C6-CC1F-4571-9682-72ACDBA332F6}" type="pres">
      <dgm:prSet presAssocID="{9B572999-A37E-4E20-AD80-59B5491BB02F}" presName="composite" presStyleCnt="0"/>
      <dgm:spPr/>
    </dgm:pt>
    <dgm:pt modelId="{1ABE59FC-5817-48F1-B594-90B9D8401679}" type="pres">
      <dgm:prSet presAssocID="{9B572999-A37E-4E20-AD80-59B5491BB02F}" presName="imgShp" presStyleLbl="fgImgPlace1" presStyleIdx="2" presStyleCnt="4"/>
      <dgm:spPr/>
    </dgm:pt>
    <dgm:pt modelId="{C7C87305-9181-485B-9E0E-D6EF200B14E3}" type="pres">
      <dgm:prSet presAssocID="{9B572999-A37E-4E20-AD80-59B5491BB02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D0CE0A-1B7B-41C2-97C2-2CF6B6D1C29D}" type="pres">
      <dgm:prSet presAssocID="{CE5B74A7-7E9E-4279-AAA3-8B02464A167D}" presName="spacing" presStyleCnt="0"/>
      <dgm:spPr/>
    </dgm:pt>
    <dgm:pt modelId="{04D00C49-4C4F-4879-A2CF-CB500450D12B}" type="pres">
      <dgm:prSet presAssocID="{2C41A4B1-2D48-42E2-BE0E-86F4C60F9639}" presName="composite" presStyleCnt="0"/>
      <dgm:spPr/>
    </dgm:pt>
    <dgm:pt modelId="{949A2770-7686-4773-9728-2CA8192EDF07}" type="pres">
      <dgm:prSet presAssocID="{2C41A4B1-2D48-42E2-BE0E-86F4C60F9639}" presName="imgShp" presStyleLbl="fgImgPlace1" presStyleIdx="3" presStyleCnt="4"/>
      <dgm:spPr/>
    </dgm:pt>
    <dgm:pt modelId="{5203AC58-F4CF-4E34-8E9C-8C2B5BDC9840}" type="pres">
      <dgm:prSet presAssocID="{2C41A4B1-2D48-42E2-BE0E-86F4C60F963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A314663-21EE-483B-8D30-2E6EC67A8D33}" srcId="{9E225ECA-7321-4C68-BA01-D1198D68A092}" destId="{2C41A4B1-2D48-42E2-BE0E-86F4C60F9639}" srcOrd="3" destOrd="0" parTransId="{7AA3924D-C74B-4010-898C-7B34F52E9A98}" sibTransId="{30A05619-EB4B-4341-B82B-F2F04B7D8F3C}"/>
    <dgm:cxn modelId="{E7263024-5ECF-4574-A21F-9056B038AAEE}" type="presOf" srcId="{9E225ECA-7321-4C68-BA01-D1198D68A092}" destId="{BC0F028C-F87F-4AB2-AEB1-58FCF7D6B2EC}" srcOrd="0" destOrd="0" presId="urn:microsoft.com/office/officeart/2005/8/layout/vList3#3"/>
    <dgm:cxn modelId="{5941586D-03F2-45EE-B59B-806FBC5F62F6}" type="presOf" srcId="{2E7177DC-C496-44CE-B241-DA975846E4E1}" destId="{5CAE2C7A-7D58-4C8B-9B0D-86239EB52AEF}" srcOrd="0" destOrd="0" presId="urn:microsoft.com/office/officeart/2005/8/layout/vList3#3"/>
    <dgm:cxn modelId="{AD03D72D-F600-49D0-8FBA-A07429BC1DA2}" srcId="{9E225ECA-7321-4C68-BA01-D1198D68A092}" destId="{9B572999-A37E-4E20-AD80-59B5491BB02F}" srcOrd="2" destOrd="0" parTransId="{BE294E9D-8952-4347-81D3-7E392F060A9E}" sibTransId="{CE5B74A7-7E9E-4279-AAA3-8B02464A167D}"/>
    <dgm:cxn modelId="{79BD385F-5E23-4F97-9667-1457A0D4B750}" type="presOf" srcId="{476B8CF8-DC00-4494-A61C-E5DFD102E95B}" destId="{E3A9F502-0D37-4727-90AA-94D9E8E8FC11}" srcOrd="0" destOrd="0" presId="urn:microsoft.com/office/officeart/2005/8/layout/vList3#3"/>
    <dgm:cxn modelId="{206E7D09-13F2-4446-B8DB-4F21D8BF884C}" srcId="{9E225ECA-7321-4C68-BA01-D1198D68A092}" destId="{476B8CF8-DC00-4494-A61C-E5DFD102E95B}" srcOrd="0" destOrd="0" parTransId="{54EDF731-82B4-4FF7-98D1-E89413153531}" sibTransId="{F4A3C9B6-7105-472A-9515-8FAF84F768D2}"/>
    <dgm:cxn modelId="{138ACA8E-C247-49DE-A745-93026DECFE0E}" srcId="{9E225ECA-7321-4C68-BA01-D1198D68A092}" destId="{2E7177DC-C496-44CE-B241-DA975846E4E1}" srcOrd="1" destOrd="0" parTransId="{EEB7F2CD-6423-4239-B652-4D8B55F2F35A}" sibTransId="{8477A8B4-6AEF-4001-A1B7-F74D6C9F957B}"/>
    <dgm:cxn modelId="{939733C8-5250-4F0F-BEAB-ED42874DB693}" type="presOf" srcId="{9B572999-A37E-4E20-AD80-59B5491BB02F}" destId="{C7C87305-9181-485B-9E0E-D6EF200B14E3}" srcOrd="0" destOrd="0" presId="urn:microsoft.com/office/officeart/2005/8/layout/vList3#3"/>
    <dgm:cxn modelId="{2D009226-451C-472E-AD9E-BF4F899045CE}" type="presOf" srcId="{2C41A4B1-2D48-42E2-BE0E-86F4C60F9639}" destId="{5203AC58-F4CF-4E34-8E9C-8C2B5BDC9840}" srcOrd="0" destOrd="0" presId="urn:microsoft.com/office/officeart/2005/8/layout/vList3#3"/>
    <dgm:cxn modelId="{6BBC3C82-DE93-4025-BF48-17567B658C28}" type="presParOf" srcId="{BC0F028C-F87F-4AB2-AEB1-58FCF7D6B2EC}" destId="{6570430F-7E82-4003-9F9A-549927F0F9A8}" srcOrd="0" destOrd="0" presId="urn:microsoft.com/office/officeart/2005/8/layout/vList3#3"/>
    <dgm:cxn modelId="{F6E0396F-BEA7-431F-B13B-408F97A680F6}" type="presParOf" srcId="{6570430F-7E82-4003-9F9A-549927F0F9A8}" destId="{FC8B77C0-347D-4E87-8CB7-37C701163A8F}" srcOrd="0" destOrd="0" presId="urn:microsoft.com/office/officeart/2005/8/layout/vList3#3"/>
    <dgm:cxn modelId="{2E2775FC-3AD3-4D72-AF3E-04AB253EBA9B}" type="presParOf" srcId="{6570430F-7E82-4003-9F9A-549927F0F9A8}" destId="{E3A9F502-0D37-4727-90AA-94D9E8E8FC11}" srcOrd="1" destOrd="0" presId="urn:microsoft.com/office/officeart/2005/8/layout/vList3#3"/>
    <dgm:cxn modelId="{5D7BB0FF-A240-48A4-9800-50AF3F92470F}" type="presParOf" srcId="{BC0F028C-F87F-4AB2-AEB1-58FCF7D6B2EC}" destId="{16F63C10-689D-4857-8C2D-3744D65FBE34}" srcOrd="1" destOrd="0" presId="urn:microsoft.com/office/officeart/2005/8/layout/vList3#3"/>
    <dgm:cxn modelId="{B18F99C5-8E96-4D2C-B8EE-5B9EEB36CC6F}" type="presParOf" srcId="{BC0F028C-F87F-4AB2-AEB1-58FCF7D6B2EC}" destId="{E607151E-CDDE-44B7-85AE-A57F9058186B}" srcOrd="2" destOrd="0" presId="urn:microsoft.com/office/officeart/2005/8/layout/vList3#3"/>
    <dgm:cxn modelId="{9C0FA64B-6B2E-4484-AE5E-D908775BC369}" type="presParOf" srcId="{E607151E-CDDE-44B7-85AE-A57F9058186B}" destId="{4EA9F8E1-E96D-4D80-AA94-B52FB3E4B153}" srcOrd="0" destOrd="0" presId="urn:microsoft.com/office/officeart/2005/8/layout/vList3#3"/>
    <dgm:cxn modelId="{847DFE9A-E914-4F8C-8464-4450BB13C092}" type="presParOf" srcId="{E607151E-CDDE-44B7-85AE-A57F9058186B}" destId="{5CAE2C7A-7D58-4C8B-9B0D-86239EB52AEF}" srcOrd="1" destOrd="0" presId="urn:microsoft.com/office/officeart/2005/8/layout/vList3#3"/>
    <dgm:cxn modelId="{4D8E5A80-04DC-45BA-B9F0-AE41E400B373}" type="presParOf" srcId="{BC0F028C-F87F-4AB2-AEB1-58FCF7D6B2EC}" destId="{15331436-ADE7-4052-A4BC-DCAC71619141}" srcOrd="3" destOrd="0" presId="urn:microsoft.com/office/officeart/2005/8/layout/vList3#3"/>
    <dgm:cxn modelId="{2DDCE5CC-FEB3-4DA8-8854-56338FEA4A9F}" type="presParOf" srcId="{BC0F028C-F87F-4AB2-AEB1-58FCF7D6B2EC}" destId="{D76B20C6-CC1F-4571-9682-72ACDBA332F6}" srcOrd="4" destOrd="0" presId="urn:microsoft.com/office/officeart/2005/8/layout/vList3#3"/>
    <dgm:cxn modelId="{D8CDABEF-4347-4CC2-B719-7D9350CF2ED6}" type="presParOf" srcId="{D76B20C6-CC1F-4571-9682-72ACDBA332F6}" destId="{1ABE59FC-5817-48F1-B594-90B9D8401679}" srcOrd="0" destOrd="0" presId="urn:microsoft.com/office/officeart/2005/8/layout/vList3#3"/>
    <dgm:cxn modelId="{DA5538D9-F5F1-4A19-8DEB-0714C93D64B7}" type="presParOf" srcId="{D76B20C6-CC1F-4571-9682-72ACDBA332F6}" destId="{C7C87305-9181-485B-9E0E-D6EF200B14E3}" srcOrd="1" destOrd="0" presId="urn:microsoft.com/office/officeart/2005/8/layout/vList3#3"/>
    <dgm:cxn modelId="{A63907D9-30C7-4A00-8D9A-36F1D8A511F2}" type="presParOf" srcId="{BC0F028C-F87F-4AB2-AEB1-58FCF7D6B2EC}" destId="{CED0CE0A-1B7B-41C2-97C2-2CF6B6D1C29D}" srcOrd="5" destOrd="0" presId="urn:microsoft.com/office/officeart/2005/8/layout/vList3#3"/>
    <dgm:cxn modelId="{AA634FB0-A164-4C89-96AB-138EEE37345C}" type="presParOf" srcId="{BC0F028C-F87F-4AB2-AEB1-58FCF7D6B2EC}" destId="{04D00C49-4C4F-4879-A2CF-CB500450D12B}" srcOrd="6" destOrd="0" presId="urn:microsoft.com/office/officeart/2005/8/layout/vList3#3"/>
    <dgm:cxn modelId="{BE8CFC41-F760-46D8-817B-B1BFA605D9AF}" type="presParOf" srcId="{04D00C49-4C4F-4879-A2CF-CB500450D12B}" destId="{949A2770-7686-4773-9728-2CA8192EDF07}" srcOrd="0" destOrd="0" presId="urn:microsoft.com/office/officeart/2005/8/layout/vList3#3"/>
    <dgm:cxn modelId="{D7376AF5-46C9-474F-8BB9-B66ECBF9F28E}" type="presParOf" srcId="{04D00C49-4C4F-4879-A2CF-CB500450D12B}" destId="{5203AC58-F4CF-4E34-8E9C-8C2B5BDC9840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0926F-FC89-4C95-BCBA-73265617D0FA}">
      <dsp:nvSpPr>
        <dsp:cNvPr id="0" name=""/>
        <dsp:cNvSpPr/>
      </dsp:nvSpPr>
      <dsp:spPr>
        <a:xfrm>
          <a:off x="5598961" y="2052690"/>
          <a:ext cx="1104723" cy="570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8470"/>
              </a:lnTo>
              <a:lnTo>
                <a:pt x="1104723" y="428470"/>
              </a:lnTo>
              <a:lnTo>
                <a:pt x="1104723" y="570993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9A3005-E62B-414F-B055-19798C81FBD4}">
      <dsp:nvSpPr>
        <dsp:cNvPr id="0" name=""/>
        <dsp:cNvSpPr/>
      </dsp:nvSpPr>
      <dsp:spPr>
        <a:xfrm>
          <a:off x="4670119" y="2052690"/>
          <a:ext cx="928842" cy="499559"/>
        </a:xfrm>
        <a:custGeom>
          <a:avLst/>
          <a:gdLst/>
          <a:ahLst/>
          <a:cxnLst/>
          <a:rect l="0" t="0" r="0" b="0"/>
          <a:pathLst>
            <a:path>
              <a:moveTo>
                <a:pt x="928842" y="0"/>
              </a:moveTo>
              <a:lnTo>
                <a:pt x="928842" y="357037"/>
              </a:lnTo>
              <a:lnTo>
                <a:pt x="0" y="357037"/>
              </a:lnTo>
              <a:lnTo>
                <a:pt x="0" y="499559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F44839-0ECD-471A-9235-883A650A0F95}">
      <dsp:nvSpPr>
        <dsp:cNvPr id="0" name=""/>
        <dsp:cNvSpPr/>
      </dsp:nvSpPr>
      <dsp:spPr>
        <a:xfrm>
          <a:off x="3657695" y="779848"/>
          <a:ext cx="1941265" cy="772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9747"/>
              </a:lnTo>
              <a:lnTo>
                <a:pt x="1941265" y="629747"/>
              </a:lnTo>
              <a:lnTo>
                <a:pt x="1941265" y="77227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B8B0C-8BBC-49BC-A071-C22163C52135}">
      <dsp:nvSpPr>
        <dsp:cNvPr id="0" name=""/>
        <dsp:cNvSpPr/>
      </dsp:nvSpPr>
      <dsp:spPr>
        <a:xfrm>
          <a:off x="1741307" y="1924477"/>
          <a:ext cx="857256" cy="6277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249"/>
              </a:lnTo>
              <a:lnTo>
                <a:pt x="857256" y="485249"/>
              </a:lnTo>
              <a:lnTo>
                <a:pt x="857256" y="627772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3FE3F-95C9-4355-927D-FAAFD2ADD4B7}">
      <dsp:nvSpPr>
        <dsp:cNvPr id="0" name=""/>
        <dsp:cNvSpPr/>
      </dsp:nvSpPr>
      <dsp:spPr>
        <a:xfrm>
          <a:off x="812603" y="1924477"/>
          <a:ext cx="928703" cy="627772"/>
        </a:xfrm>
        <a:custGeom>
          <a:avLst/>
          <a:gdLst/>
          <a:ahLst/>
          <a:cxnLst/>
          <a:rect l="0" t="0" r="0" b="0"/>
          <a:pathLst>
            <a:path>
              <a:moveTo>
                <a:pt x="928703" y="0"/>
              </a:moveTo>
              <a:lnTo>
                <a:pt x="928703" y="485249"/>
              </a:lnTo>
              <a:lnTo>
                <a:pt x="0" y="485249"/>
              </a:lnTo>
              <a:lnTo>
                <a:pt x="0" y="627772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7B897-EDD2-47D1-A109-4896118F7686}">
      <dsp:nvSpPr>
        <dsp:cNvPr id="0" name=""/>
        <dsp:cNvSpPr/>
      </dsp:nvSpPr>
      <dsp:spPr>
        <a:xfrm>
          <a:off x="1741307" y="779848"/>
          <a:ext cx="1916388" cy="772270"/>
        </a:xfrm>
        <a:custGeom>
          <a:avLst/>
          <a:gdLst/>
          <a:ahLst/>
          <a:cxnLst/>
          <a:rect l="0" t="0" r="0" b="0"/>
          <a:pathLst>
            <a:path>
              <a:moveTo>
                <a:pt x="1916388" y="0"/>
              </a:moveTo>
              <a:lnTo>
                <a:pt x="1916388" y="629747"/>
              </a:lnTo>
              <a:lnTo>
                <a:pt x="0" y="629747"/>
              </a:lnTo>
              <a:lnTo>
                <a:pt x="0" y="77227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6B1BE-C50E-4726-BF85-7627DCD50487}">
      <dsp:nvSpPr>
        <dsp:cNvPr id="0" name=""/>
        <dsp:cNvSpPr/>
      </dsp:nvSpPr>
      <dsp:spPr>
        <a:xfrm>
          <a:off x="2400829" y="337669"/>
          <a:ext cx="2513733" cy="4421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4EBA2-CBCC-4B32-A5C9-EC295A3BF046}">
      <dsp:nvSpPr>
        <dsp:cNvPr id="0" name=""/>
        <dsp:cNvSpPr/>
      </dsp:nvSpPr>
      <dsp:spPr>
        <a:xfrm>
          <a:off x="2571771" y="500064"/>
          <a:ext cx="2513733" cy="4421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รองผวจ.</a:t>
          </a:r>
        </a:p>
      </dsp:txBody>
      <dsp:txXfrm>
        <a:off x="2584722" y="513015"/>
        <a:ext cx="2487831" cy="416277"/>
      </dsp:txXfrm>
    </dsp:sp>
    <dsp:sp modelId="{99DB507A-2DCF-4800-8474-FA7062E4A920}">
      <dsp:nvSpPr>
        <dsp:cNvPr id="0" name=""/>
        <dsp:cNvSpPr/>
      </dsp:nvSpPr>
      <dsp:spPr>
        <a:xfrm>
          <a:off x="972068" y="1552119"/>
          <a:ext cx="1538477" cy="3723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D4110B-0D8A-4409-BC88-3522EEDC5D35}">
      <dsp:nvSpPr>
        <dsp:cNvPr id="0" name=""/>
        <dsp:cNvSpPr/>
      </dsp:nvSpPr>
      <dsp:spPr>
        <a:xfrm>
          <a:off x="1143010" y="1714514"/>
          <a:ext cx="1538477" cy="372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ปลัดจังหวัด</a:t>
          </a:r>
        </a:p>
      </dsp:txBody>
      <dsp:txXfrm>
        <a:off x="1153916" y="1725420"/>
        <a:ext cx="1516665" cy="350546"/>
      </dsp:txXfrm>
    </dsp:sp>
    <dsp:sp modelId="{73EEAFDB-20DF-488D-B200-884DCB467491}">
      <dsp:nvSpPr>
        <dsp:cNvPr id="0" name=""/>
        <dsp:cNvSpPr/>
      </dsp:nvSpPr>
      <dsp:spPr>
        <a:xfrm>
          <a:off x="43365" y="2552250"/>
          <a:ext cx="1538477" cy="435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E4C1E-D422-4E32-87CE-252E89C152C0}">
      <dsp:nvSpPr>
        <dsp:cNvPr id="0" name=""/>
        <dsp:cNvSpPr/>
      </dsp:nvSpPr>
      <dsp:spPr>
        <a:xfrm>
          <a:off x="214307" y="2714645"/>
          <a:ext cx="1538477" cy="435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ท้องถิ่นจังหวัด</a:t>
          </a:r>
          <a:endParaRPr lang="th-TH" sz="2400" b="1" kern="1200" dirty="0"/>
        </a:p>
      </dsp:txBody>
      <dsp:txXfrm>
        <a:off x="227075" y="2727413"/>
        <a:ext cx="1512941" cy="410391"/>
      </dsp:txXfrm>
    </dsp:sp>
    <dsp:sp modelId="{E24CE2B9-7652-4BBF-BC47-BF84109F9A46}">
      <dsp:nvSpPr>
        <dsp:cNvPr id="0" name=""/>
        <dsp:cNvSpPr/>
      </dsp:nvSpPr>
      <dsp:spPr>
        <a:xfrm>
          <a:off x="1829325" y="2552250"/>
          <a:ext cx="1538477" cy="435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D5294-8464-4350-B540-04390FA9CA4C}">
      <dsp:nvSpPr>
        <dsp:cNvPr id="0" name=""/>
        <dsp:cNvSpPr/>
      </dsp:nvSpPr>
      <dsp:spPr>
        <a:xfrm>
          <a:off x="2000267" y="2714645"/>
          <a:ext cx="1538477" cy="435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ผู้แทน </a:t>
          </a:r>
          <a:r>
            <a:rPr lang="th-TH" sz="2400" b="1" kern="1200" dirty="0" err="1" smtClean="0"/>
            <a:t>ศตส.จ</a:t>
          </a:r>
          <a:endParaRPr lang="th-TH" sz="2400" b="1" kern="1200" dirty="0"/>
        </a:p>
      </dsp:txBody>
      <dsp:txXfrm>
        <a:off x="2013035" y="2727413"/>
        <a:ext cx="1512941" cy="410391"/>
      </dsp:txXfrm>
    </dsp:sp>
    <dsp:sp modelId="{18DFA292-ACED-4878-A1F4-CF1FBF552C30}">
      <dsp:nvSpPr>
        <dsp:cNvPr id="0" name=""/>
        <dsp:cNvSpPr/>
      </dsp:nvSpPr>
      <dsp:spPr>
        <a:xfrm>
          <a:off x="4829722" y="1552119"/>
          <a:ext cx="1538477" cy="500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91278-97F4-4958-A6D4-A88D2F404A92}">
      <dsp:nvSpPr>
        <dsp:cNvPr id="0" name=""/>
        <dsp:cNvSpPr/>
      </dsp:nvSpPr>
      <dsp:spPr>
        <a:xfrm>
          <a:off x="5000664" y="1714514"/>
          <a:ext cx="1538477" cy="500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พัฒนาการจังหวัด</a:t>
          </a:r>
        </a:p>
      </dsp:txBody>
      <dsp:txXfrm>
        <a:off x="5015325" y="1729175"/>
        <a:ext cx="1509155" cy="471248"/>
      </dsp:txXfrm>
    </dsp:sp>
    <dsp:sp modelId="{815C8643-3E16-4029-80D6-2F9F794B81CB}">
      <dsp:nvSpPr>
        <dsp:cNvPr id="0" name=""/>
        <dsp:cNvSpPr/>
      </dsp:nvSpPr>
      <dsp:spPr>
        <a:xfrm>
          <a:off x="3758148" y="2552250"/>
          <a:ext cx="1823941" cy="5641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8AE510-214D-44ED-8009-DBDE94C09EE8}">
      <dsp:nvSpPr>
        <dsp:cNvPr id="0" name=""/>
        <dsp:cNvSpPr/>
      </dsp:nvSpPr>
      <dsp:spPr>
        <a:xfrm>
          <a:off x="3929090" y="2714645"/>
          <a:ext cx="1823941" cy="564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วิทยากรกระบวนการ</a:t>
          </a:r>
          <a:endParaRPr lang="th-TH" sz="2400" b="1" kern="1200" dirty="0"/>
        </a:p>
      </dsp:txBody>
      <dsp:txXfrm>
        <a:off x="3945613" y="2731168"/>
        <a:ext cx="1790895" cy="531074"/>
      </dsp:txXfrm>
    </dsp:sp>
    <dsp:sp modelId="{96C782A4-57D2-4789-95EB-52DEFBB16189}">
      <dsp:nvSpPr>
        <dsp:cNvPr id="0" name=""/>
        <dsp:cNvSpPr/>
      </dsp:nvSpPr>
      <dsp:spPr>
        <a:xfrm>
          <a:off x="5934446" y="2623683"/>
          <a:ext cx="1538477" cy="4744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5B38E-771A-441E-8319-30E5FBF716CA}">
      <dsp:nvSpPr>
        <dsp:cNvPr id="0" name=""/>
        <dsp:cNvSpPr/>
      </dsp:nvSpPr>
      <dsp:spPr>
        <a:xfrm>
          <a:off x="6105388" y="2786078"/>
          <a:ext cx="1538477" cy="474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/>
            <a:t>ประธานชมรม</a:t>
          </a:r>
          <a:endParaRPr lang="th-TH" sz="2000" b="1" kern="1200" dirty="0"/>
        </a:p>
      </dsp:txBody>
      <dsp:txXfrm>
        <a:off x="6119286" y="2799976"/>
        <a:ext cx="1510681" cy="4467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E2B86-1C62-4A9D-B718-15DBCB820B05}">
      <dsp:nvSpPr>
        <dsp:cNvPr id="0" name=""/>
        <dsp:cNvSpPr/>
      </dsp:nvSpPr>
      <dsp:spPr>
        <a:xfrm>
          <a:off x="2251919" y="300688"/>
          <a:ext cx="3885819" cy="3885819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smtClean="0">
              <a:solidFill>
                <a:schemeClr val="tx1"/>
              </a:solidFill>
            </a:rPr>
            <a:t>ภาคราชการ</a:t>
          </a:r>
          <a:endParaRPr lang="th-TH" sz="3600" b="1" kern="1200" dirty="0">
            <a:solidFill>
              <a:schemeClr val="tx1"/>
            </a:solidFill>
          </a:endParaRPr>
        </a:p>
      </dsp:txBody>
      <dsp:txXfrm>
        <a:off x="4299839" y="1124111"/>
        <a:ext cx="1387792" cy="1156493"/>
      </dsp:txXfrm>
    </dsp:sp>
    <dsp:sp modelId="{460589A1-81E1-4951-83D8-0C7586E0E2A5}">
      <dsp:nvSpPr>
        <dsp:cNvPr id="0" name=""/>
        <dsp:cNvSpPr/>
      </dsp:nvSpPr>
      <dsp:spPr>
        <a:xfrm>
          <a:off x="2171890" y="439467"/>
          <a:ext cx="3885819" cy="3885819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-6901799"/>
            <a:satOff val="-18192"/>
            <a:lumOff val="-4706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chemeClr val="tx1"/>
              </a:solidFill>
            </a:rPr>
            <a:t>ภาคประชาชน</a:t>
          </a:r>
          <a:endParaRPr lang="th-TH" sz="3600" b="1" kern="1200" dirty="0">
            <a:solidFill>
              <a:schemeClr val="tx1"/>
            </a:solidFill>
          </a:endParaRPr>
        </a:p>
      </dsp:txBody>
      <dsp:txXfrm>
        <a:off x="3097085" y="2960624"/>
        <a:ext cx="2081688" cy="1017714"/>
      </dsp:txXfrm>
    </dsp:sp>
    <dsp:sp modelId="{99F69E8D-6C73-46ED-BF5E-3EF800EF4117}">
      <dsp:nvSpPr>
        <dsp:cNvPr id="0" name=""/>
        <dsp:cNvSpPr/>
      </dsp:nvSpPr>
      <dsp:spPr>
        <a:xfrm>
          <a:off x="2091861" y="300688"/>
          <a:ext cx="3885819" cy="3885819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</a:rPr>
            <a:t>วิทยากรกระบวนการ</a:t>
          </a:r>
          <a:endParaRPr lang="th-TH" sz="3200" b="1" kern="1200" dirty="0">
            <a:solidFill>
              <a:schemeClr val="tx1"/>
            </a:solidFill>
          </a:endParaRPr>
        </a:p>
      </dsp:txBody>
      <dsp:txXfrm>
        <a:off x="2541968" y="1124111"/>
        <a:ext cx="1387792" cy="1156493"/>
      </dsp:txXfrm>
    </dsp:sp>
    <dsp:sp modelId="{73E5917C-F0BA-4FE2-8534-904F0C6743AF}">
      <dsp:nvSpPr>
        <dsp:cNvPr id="0" name=""/>
        <dsp:cNvSpPr/>
      </dsp:nvSpPr>
      <dsp:spPr>
        <a:xfrm>
          <a:off x="2011689" y="60137"/>
          <a:ext cx="4366920" cy="436692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D90781-4204-44D4-A402-7523278D3B85}">
      <dsp:nvSpPr>
        <dsp:cNvPr id="0" name=""/>
        <dsp:cNvSpPr/>
      </dsp:nvSpPr>
      <dsp:spPr>
        <a:xfrm>
          <a:off x="1931339" y="198671"/>
          <a:ext cx="4366920" cy="436692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-6901799"/>
            <a:satOff val="-18192"/>
            <a:lumOff val="-4706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641959-CF36-4DDA-BF71-3F3ACD302FE8}">
      <dsp:nvSpPr>
        <dsp:cNvPr id="0" name=""/>
        <dsp:cNvSpPr/>
      </dsp:nvSpPr>
      <dsp:spPr>
        <a:xfrm>
          <a:off x="1850989" y="60137"/>
          <a:ext cx="4366920" cy="436692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F2B34-27DF-4577-B16B-3917AACF4034}">
      <dsp:nvSpPr>
        <dsp:cNvPr id="0" name=""/>
        <dsp:cNvSpPr/>
      </dsp:nvSpPr>
      <dsp:spPr>
        <a:xfrm>
          <a:off x="2335514" y="533702"/>
          <a:ext cx="3558570" cy="3558570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6C969-3236-4409-8646-39C67A7D6BC7}">
      <dsp:nvSpPr>
        <dsp:cNvPr id="0" name=""/>
        <dsp:cNvSpPr/>
      </dsp:nvSpPr>
      <dsp:spPr>
        <a:xfrm>
          <a:off x="2335514" y="533702"/>
          <a:ext cx="3558570" cy="3558570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chemeClr val="accent4">
            <a:hueOff val="-4020761"/>
            <a:satOff val="28070"/>
            <a:lumOff val="30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AECA4-300B-4259-901D-90440BFBAA66}">
      <dsp:nvSpPr>
        <dsp:cNvPr id="0" name=""/>
        <dsp:cNvSpPr/>
      </dsp:nvSpPr>
      <dsp:spPr>
        <a:xfrm>
          <a:off x="2335514" y="533702"/>
          <a:ext cx="3558570" cy="3558570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accent4">
            <a:hueOff val="-2010380"/>
            <a:satOff val="14035"/>
            <a:lumOff val="15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8A12A-6B3B-48AD-B919-2466D1904F76}">
      <dsp:nvSpPr>
        <dsp:cNvPr id="0" name=""/>
        <dsp:cNvSpPr/>
      </dsp:nvSpPr>
      <dsp:spPr>
        <a:xfrm>
          <a:off x="2335514" y="533702"/>
          <a:ext cx="3558570" cy="3558570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F2067-B9D7-4EF8-B36E-86735B838200}">
      <dsp:nvSpPr>
        <dsp:cNvPr id="0" name=""/>
        <dsp:cNvSpPr/>
      </dsp:nvSpPr>
      <dsp:spPr>
        <a:xfrm>
          <a:off x="3295054" y="1493242"/>
          <a:ext cx="1639490" cy="163949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500" b="1" kern="1200" dirty="0" smtClean="0">
              <a:solidFill>
                <a:schemeClr val="tx1"/>
              </a:solidFill>
            </a:rPr>
            <a:t>ภาคราชการ</a:t>
          </a:r>
          <a:endParaRPr lang="th-TH" sz="3500" b="1" kern="1200" dirty="0">
            <a:solidFill>
              <a:schemeClr val="tx1"/>
            </a:solidFill>
          </a:endParaRPr>
        </a:p>
      </dsp:txBody>
      <dsp:txXfrm>
        <a:off x="3535152" y="1733340"/>
        <a:ext cx="1159294" cy="1159294"/>
      </dsp:txXfrm>
    </dsp:sp>
    <dsp:sp modelId="{EAFA7961-DFB8-44BA-B000-87184FB5C909}">
      <dsp:nvSpPr>
        <dsp:cNvPr id="0" name=""/>
        <dsp:cNvSpPr/>
      </dsp:nvSpPr>
      <dsp:spPr>
        <a:xfrm>
          <a:off x="3540978" y="1195"/>
          <a:ext cx="1147643" cy="11476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</a:rPr>
            <a:t>ภาคีการพัฒนา</a:t>
          </a:r>
          <a:endParaRPr lang="th-TH" sz="2800" b="1" kern="1200" dirty="0">
            <a:solidFill>
              <a:schemeClr val="tx1"/>
            </a:solidFill>
          </a:endParaRPr>
        </a:p>
      </dsp:txBody>
      <dsp:txXfrm>
        <a:off x="3709046" y="169263"/>
        <a:ext cx="811507" cy="811507"/>
      </dsp:txXfrm>
    </dsp:sp>
    <dsp:sp modelId="{57D9E79F-D8BE-416C-97EC-D7616CE2F5FF}">
      <dsp:nvSpPr>
        <dsp:cNvPr id="0" name=""/>
        <dsp:cNvSpPr/>
      </dsp:nvSpPr>
      <dsp:spPr>
        <a:xfrm>
          <a:off x="5278948" y="1739165"/>
          <a:ext cx="1147643" cy="1147643"/>
        </a:xfrm>
        <a:prstGeom prst="ellipse">
          <a:avLst/>
        </a:prstGeom>
        <a:solidFill>
          <a:schemeClr val="accent4">
            <a:hueOff val="-2010380"/>
            <a:satOff val="14035"/>
            <a:lumOff val="1503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</a:rPr>
            <a:t>ศพ</a:t>
          </a:r>
          <a:r>
            <a:rPr lang="th-TH" sz="2800" b="1" kern="1200" dirty="0" err="1" smtClean="0">
              <a:solidFill>
                <a:schemeClr val="tx1"/>
              </a:solidFill>
            </a:rPr>
            <a:t>ส.จ.</a:t>
          </a:r>
          <a:endParaRPr lang="th-TH" sz="2800" b="1" kern="1200" dirty="0">
            <a:solidFill>
              <a:schemeClr val="tx1"/>
            </a:solidFill>
          </a:endParaRPr>
        </a:p>
      </dsp:txBody>
      <dsp:txXfrm>
        <a:off x="5447016" y="1907233"/>
        <a:ext cx="811507" cy="811507"/>
      </dsp:txXfrm>
    </dsp:sp>
    <dsp:sp modelId="{E9C1FDD2-7801-4F88-9865-D8D75FDD8B70}">
      <dsp:nvSpPr>
        <dsp:cNvPr id="0" name=""/>
        <dsp:cNvSpPr/>
      </dsp:nvSpPr>
      <dsp:spPr>
        <a:xfrm>
          <a:off x="3540978" y="3477135"/>
          <a:ext cx="1147643" cy="1147643"/>
        </a:xfrm>
        <a:prstGeom prst="ellipse">
          <a:avLst/>
        </a:prstGeom>
        <a:solidFill>
          <a:schemeClr val="accent4">
            <a:hueOff val="-4020761"/>
            <a:satOff val="28070"/>
            <a:lumOff val="3006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</a:rPr>
            <a:t>คณะทำงานตามคำสั่งฯ</a:t>
          </a:r>
          <a:endParaRPr lang="th-TH" sz="2000" b="1" kern="1200" dirty="0">
            <a:solidFill>
              <a:schemeClr val="tx1"/>
            </a:solidFill>
          </a:endParaRPr>
        </a:p>
      </dsp:txBody>
      <dsp:txXfrm>
        <a:off x="3709046" y="3645203"/>
        <a:ext cx="811507" cy="811507"/>
      </dsp:txXfrm>
    </dsp:sp>
    <dsp:sp modelId="{D7F544F9-7A97-4A39-9CC4-3EE01B1A0611}">
      <dsp:nvSpPr>
        <dsp:cNvPr id="0" name=""/>
        <dsp:cNvSpPr/>
      </dsp:nvSpPr>
      <dsp:spPr>
        <a:xfrm>
          <a:off x="1803008" y="1739165"/>
          <a:ext cx="1147643" cy="1147643"/>
        </a:xfrm>
        <a:prstGeom prst="ellipse">
          <a:avLst/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err="1" smtClean="0">
              <a:solidFill>
                <a:schemeClr val="tx1"/>
              </a:solidFill>
            </a:rPr>
            <a:t>ปปส.</a:t>
          </a:r>
          <a:r>
            <a:rPr lang="th-TH" sz="2800" b="1" kern="1200" dirty="0" smtClean="0">
              <a:solidFill>
                <a:schemeClr val="tx1"/>
              </a:solidFill>
            </a:rPr>
            <a:t>ภาค</a:t>
          </a:r>
          <a:endParaRPr lang="th-TH" sz="2800" b="1" kern="1200" dirty="0">
            <a:solidFill>
              <a:schemeClr val="tx1"/>
            </a:solidFill>
          </a:endParaRPr>
        </a:p>
      </dsp:txBody>
      <dsp:txXfrm>
        <a:off x="1971076" y="1907233"/>
        <a:ext cx="811507" cy="8115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7D07F-1D70-42B7-8442-FD528BCE60D9}">
      <dsp:nvSpPr>
        <dsp:cNvPr id="0" name=""/>
        <dsp:cNvSpPr/>
      </dsp:nvSpPr>
      <dsp:spPr>
        <a:xfrm>
          <a:off x="3883501" y="2300382"/>
          <a:ext cx="2544286" cy="2544286"/>
        </a:xfrm>
        <a:prstGeom prst="gear9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/>
            </a:rPr>
            <a:t>คณะทำงานตามคำสั่งภาคประชาชน</a:t>
          </a:r>
          <a:endParaRPr lang="th-TH" sz="2800" b="1" kern="1200" dirty="0">
            <a:solidFill>
              <a:schemeClr val="tx1"/>
            </a:solidFill>
            <a:effectLst/>
          </a:endParaRPr>
        </a:p>
      </dsp:txBody>
      <dsp:txXfrm>
        <a:off x="4395016" y="2896369"/>
        <a:ext cx="1521256" cy="1307815"/>
      </dsp:txXfrm>
    </dsp:sp>
    <dsp:sp modelId="{1F03A722-AF51-402F-B7CD-9AFA6B811F5B}">
      <dsp:nvSpPr>
        <dsp:cNvPr id="0" name=""/>
        <dsp:cNvSpPr/>
      </dsp:nvSpPr>
      <dsp:spPr>
        <a:xfrm>
          <a:off x="2043094" y="1446705"/>
          <a:ext cx="2570580" cy="2354991"/>
        </a:xfrm>
        <a:prstGeom prst="gear6">
          <a:avLst/>
        </a:prstGeom>
        <a:solidFill>
          <a:schemeClr val="accent3">
            <a:hueOff val="-6901799"/>
            <a:satOff val="-18192"/>
            <a:lumOff val="-4706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</a:rPr>
            <a:t>ขมรมท้องถิ่นท้องที่สามัคคี</a:t>
          </a:r>
          <a:endParaRPr lang="th-TH" sz="3200" b="1" kern="1200" dirty="0">
            <a:solidFill>
              <a:schemeClr val="tx1"/>
            </a:solidFill>
          </a:endParaRPr>
        </a:p>
      </dsp:txBody>
      <dsp:txXfrm>
        <a:off x="2667308" y="2043164"/>
        <a:ext cx="1322152" cy="1162073"/>
      </dsp:txXfrm>
    </dsp:sp>
    <dsp:sp modelId="{E3A4D34E-5E00-4363-B823-21183C43490F}">
      <dsp:nvSpPr>
        <dsp:cNvPr id="0" name=""/>
        <dsp:cNvSpPr/>
      </dsp:nvSpPr>
      <dsp:spPr>
        <a:xfrm rot="20700000">
          <a:off x="3181906" y="38656"/>
          <a:ext cx="2328383" cy="2580543"/>
        </a:xfrm>
        <a:prstGeom prst="gear6">
          <a:avLst/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b="1" kern="1200" dirty="0" smtClean="0">
              <a:solidFill>
                <a:schemeClr val="tx1"/>
              </a:solidFill>
            </a:rPr>
            <a:t>เครือข่ายกองทุนแม่ของแผ่นดิน</a:t>
          </a:r>
          <a:endParaRPr lang="th-TH" sz="2900" b="1" kern="1200" dirty="0">
            <a:solidFill>
              <a:schemeClr val="tx1"/>
            </a:solidFill>
          </a:endParaRPr>
        </a:p>
      </dsp:txBody>
      <dsp:txXfrm rot="-20700000">
        <a:off x="3677633" y="619601"/>
        <a:ext cx="1336930" cy="1418653"/>
      </dsp:txXfrm>
    </dsp:sp>
    <dsp:sp modelId="{1D13B47B-6CF0-49D4-98CD-B06FB5ABD1C1}">
      <dsp:nvSpPr>
        <dsp:cNvPr id="0" name=""/>
        <dsp:cNvSpPr/>
      </dsp:nvSpPr>
      <dsp:spPr>
        <a:xfrm>
          <a:off x="3692626" y="1913739"/>
          <a:ext cx="3256686" cy="3256686"/>
        </a:xfrm>
        <a:prstGeom prst="circularArrow">
          <a:avLst>
            <a:gd name="adj1" fmla="val 4688"/>
            <a:gd name="adj2" fmla="val 299029"/>
            <a:gd name="adj3" fmla="val 2525600"/>
            <a:gd name="adj4" fmla="val 15841101"/>
            <a:gd name="adj5" fmla="val 546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1B2BA-9399-42D5-8776-8A3416818795}">
      <dsp:nvSpPr>
        <dsp:cNvPr id="0" name=""/>
        <dsp:cNvSpPr/>
      </dsp:nvSpPr>
      <dsp:spPr>
        <a:xfrm>
          <a:off x="2075488" y="1287732"/>
          <a:ext cx="2366186" cy="23661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-6901799"/>
            <a:satOff val="-18192"/>
            <a:lumOff val="-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669C09-4A77-416A-8344-ED6EEE4BCCFC}">
      <dsp:nvSpPr>
        <dsp:cNvPr id="0" name=""/>
        <dsp:cNvSpPr/>
      </dsp:nvSpPr>
      <dsp:spPr>
        <a:xfrm>
          <a:off x="3020229" y="23456"/>
          <a:ext cx="2551225" cy="255122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A5CC608-6B16-4F13-926B-764C7D853D43}" type="datetimeFigureOut">
              <a:rPr lang="th-TH" smtClean="0"/>
              <a:t>11/06/55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4E3A118-D903-4953-8B81-8E677FA3AF55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5400" dirty="0" smtClean="0"/>
              <a:t>ในส่วนของสำนักงานพัฒนาชุมชนจังหวัด</a:t>
            </a:r>
            <a:endParaRPr lang="th-TH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28736"/>
            <a:ext cx="8077200" cy="1899680"/>
          </a:xfrm>
        </p:spPr>
        <p:txBody>
          <a:bodyPr>
            <a:noAutofit/>
          </a:bodyPr>
          <a:lstStyle/>
          <a:p>
            <a:pPr algn="ctr"/>
            <a:r>
              <a:rPr lang="th-TH" sz="6600" b="1" dirty="0" smtClean="0"/>
              <a:t>ประสบการณ์ในการขับเคลื่อนงาน</a:t>
            </a:r>
            <a:br>
              <a:rPr lang="th-TH" sz="6600" b="1" dirty="0" smtClean="0"/>
            </a:br>
            <a:r>
              <a:rPr lang="th-TH" sz="6600" b="1" dirty="0" smtClean="0"/>
              <a:t>กองทุนแม่ของแผ่นดินในระดับพื้นที่</a:t>
            </a:r>
            <a:endParaRPr lang="th-TH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งบประมาณ</a:t>
            </a:r>
            <a:endParaRPr lang="th-TH" sz="6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กิจกรรมที่ดำเนินการ</a:t>
            </a:r>
            <a:endParaRPr lang="th-TH" sz="6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642910" y="2000240"/>
            <a:ext cx="1500198" cy="4143404"/>
          </a:xfrm>
          <a:prstGeom prst="roundRect">
            <a:avLst/>
          </a:prstGeom>
          <a:solidFill>
            <a:schemeClr val="accent3">
              <a:lumMod val="75000"/>
            </a:schemeClr>
          </a:solidFill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</a:rPr>
              <a:t>๑. การพัฒนาองค์ความรู้แก่ผู้ที่เกี่ยวข้อง</a:t>
            </a:r>
            <a:endParaRPr lang="th-TH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กิจกรรมที่ดำเนินการ</a:t>
            </a:r>
            <a:endParaRPr lang="th-TH" sz="6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642910" y="2000240"/>
            <a:ext cx="1500198" cy="41434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</a:rPr>
              <a:t>๒. การเสริมสร้างความเข้มแข็งของกองทุนแม่ของแผ่นดิน</a:t>
            </a:r>
            <a:endParaRPr lang="th-TH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กิจกรรมที่ดำเนินการ</a:t>
            </a:r>
            <a:endParaRPr lang="th-TH" sz="6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42910" y="1785926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642910" y="2000240"/>
            <a:ext cx="1500198" cy="41434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</a:rPr>
              <a:t>๓.การคัดเลือกหมู่บ้านใหม่</a:t>
            </a:r>
            <a:endParaRPr lang="th-TH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กิจกรรมที่ดำเนินการ</a:t>
            </a:r>
            <a:endParaRPr lang="th-TH" sz="66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ตัวชี้วัดคำรับรองการปฏิบัติราชการ</a:t>
            </a:r>
            <a:endParaRPr lang="th-TH" sz="6600" dirty="0"/>
          </a:p>
        </p:txBody>
      </p:sp>
      <p:sp>
        <p:nvSpPr>
          <p:cNvPr id="5" name="Rounded Rectangle 4"/>
          <p:cNvSpPr/>
          <p:nvPr/>
        </p:nvSpPr>
        <p:spPr>
          <a:xfrm>
            <a:off x="500034" y="1785926"/>
            <a:ext cx="8143932" cy="8572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</a:rPr>
              <a:t>๑.จำนวนหมู่บ้านที่ได้รับการเสริมสร้างความเข้มแข็งของกองทุนแม่ของแผ่นดิน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0034" y="2857496"/>
            <a:ext cx="7858180" cy="8572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๒.การสร้างหมู่บ้านใหม่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1472" y="4071942"/>
            <a:ext cx="7786742" cy="8572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๓.การพัฒนาศูนย์เรียนรู้กองทุนแม่ของแผ่นดิน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2910" y="5286388"/>
            <a:ext cx="7715304" cy="85725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๔. การแต่งตั้งวิทยากรกระบวนการระดับอำเภอ</a:t>
            </a:r>
            <a:endParaRPr lang="th-TH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ปัญหา  อุปสรรค</a:t>
            </a:r>
            <a:endParaRPr lang="th-TH" sz="6600" dirty="0"/>
          </a:p>
        </p:txBody>
      </p:sp>
      <p:sp>
        <p:nvSpPr>
          <p:cNvPr id="5" name="Rounded Rectangle 4"/>
          <p:cNvSpPr/>
          <p:nvPr/>
        </p:nvSpPr>
        <p:spPr>
          <a:xfrm>
            <a:off x="500034" y="1785926"/>
            <a:ext cx="8143932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๑.ความไม่ชัดเจนในการสั่งการ ทำให้ไม่เกิดการมอบงาน เป็นงานฝาก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0034" y="2857496"/>
            <a:ext cx="7858180" cy="8572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๒.การเตรียมความพร้อมในการขับเคลื่อนในระดับพื้นที่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1472" y="4071942"/>
            <a:ext cx="7786742" cy="8572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๓.การส่งมอบงานของคณะกรรมการในระดับพื้นที่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2910" y="5286388"/>
            <a:ext cx="7715304" cy="8572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๔. งบประมาณที่ให้การสนับสนุนมีไม่เพียงพอ</a:t>
            </a:r>
            <a:endParaRPr lang="th-TH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ปัจจัยแห่งความสำเร็จ</a:t>
            </a:r>
            <a:endParaRPr lang="th-TH" sz="6600" dirty="0"/>
          </a:p>
        </p:txBody>
      </p:sp>
      <p:sp>
        <p:nvSpPr>
          <p:cNvPr id="5" name="Rounded Rectangle 4"/>
          <p:cNvSpPr/>
          <p:nvPr/>
        </p:nvSpPr>
        <p:spPr>
          <a:xfrm>
            <a:off x="428596" y="1785926"/>
            <a:ext cx="8143932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๑.การให้ความสำคัญในการทำงานของผู้บังคับบัญชา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0034" y="2857496"/>
            <a:ext cx="7858180" cy="8572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๒.การสนับสนุน แนะนำแก่ผู้ประสานงาน </a:t>
            </a:r>
            <a:r>
              <a:rPr lang="th-TH" sz="3200" b="1" dirty="0" err="1" smtClean="0">
                <a:solidFill>
                  <a:schemeClr val="tx1"/>
                </a:solidFill>
              </a:rPr>
              <a:t>ปปส.</a:t>
            </a:r>
            <a:r>
              <a:rPr lang="th-TH" sz="3200" b="1" dirty="0" smtClean="0">
                <a:solidFill>
                  <a:schemeClr val="tx1"/>
                </a:solidFill>
              </a:rPr>
              <a:t> ภาค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1472" y="4071942"/>
            <a:ext cx="7786742" cy="8572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๓.การมีส่วนร่วมของภาคีการพัฒนา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2910" y="5286388"/>
            <a:ext cx="7715304" cy="8572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๔. งบประมาณที่ให้การสนับสนุน</a:t>
            </a:r>
            <a:endParaRPr lang="th-TH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85918" y="2643182"/>
            <a:ext cx="6000792" cy="156966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ด้วยความขอบคุณ</a:t>
            </a:r>
            <a:endParaRPr lang="en-US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dirty="0" smtClean="0"/>
              <a:t>การเข้าสู่การทำงานกองทุนแม่ของแผ่นดิน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625609"/>
          </a:xfrm>
        </p:spPr>
        <p:txBody>
          <a:bodyPr>
            <a:normAutofit/>
          </a:bodyPr>
          <a:lstStyle/>
          <a:p>
            <a:pPr algn="ctr"/>
            <a:r>
              <a:rPr lang="th-TH" sz="4400" b="1" u="sng" dirty="0" smtClean="0"/>
              <a:t>ภารกิจ ในปี ๒๕๔๘</a:t>
            </a:r>
          </a:p>
          <a:p>
            <a:pPr>
              <a:buNone/>
            </a:pPr>
            <a:endParaRPr lang="th-TH" sz="4400" b="1" u="sng" dirty="0"/>
          </a:p>
        </p:txBody>
      </p:sp>
      <p:sp>
        <p:nvSpPr>
          <p:cNvPr id="4" name="Rectangle 3"/>
          <p:cNvSpPr/>
          <p:nvPr/>
        </p:nvSpPr>
        <p:spPr>
          <a:xfrm>
            <a:off x="500034" y="2214554"/>
            <a:ext cx="7929618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๑. การสนับสนุน ส่งเสริมให้มีการจัดตั้งหมู่บ้าน/ชุมชนต้นแบบให้เป็นศูนย์เรียนรู้ระดับอำเภอ/กิ่งอำเภอ ในการแก้ไขปัญหา</a:t>
            </a:r>
            <a:r>
              <a:rPr lang="th-TH" sz="3200" b="1" dirty="0" err="1" smtClean="0">
                <a:solidFill>
                  <a:schemeClr val="tx1"/>
                </a:solidFill>
              </a:rPr>
              <a:t>ยาเสพติด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034" y="3643314"/>
            <a:ext cx="7929618" cy="1571636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๒.การพัฒนาความเข้มแข็งของหมู่บ้าน/ชุมชน เพื่อการพัฒนาและเอาชนะ   </a:t>
            </a:r>
            <a:r>
              <a:rPr lang="th-TH" sz="3200" b="1" dirty="0" err="1" smtClean="0">
                <a:solidFill>
                  <a:schemeClr val="tx1"/>
                </a:solidFill>
              </a:rPr>
              <a:t>ยาเสพติด</a:t>
            </a:r>
            <a:r>
              <a:rPr lang="th-TH" sz="3200" b="1" dirty="0" smtClean="0">
                <a:solidFill>
                  <a:schemeClr val="tx1"/>
                </a:solidFill>
              </a:rPr>
              <a:t>อย่างยั่งยืนตามรอยพระยุคลบาล (โครงการกองทุนแม่ของแผ่นดิน)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5429264"/>
            <a:ext cx="7858180" cy="12144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chemeClr val="tx1"/>
                </a:solidFill>
              </a:rPr>
              <a:t>๓.การสนับสนุนการเสริมสร้างความเข้มแข็งของหมู่บ้าน/ชุมชนเพื่อเอาชนะ  </a:t>
            </a:r>
            <a:r>
              <a:rPr lang="th-TH" sz="3200" b="1" dirty="0" err="1" smtClean="0">
                <a:solidFill>
                  <a:schemeClr val="tx1"/>
                </a:solidFill>
              </a:rPr>
              <a:t>ยาเสพติด</a:t>
            </a:r>
            <a:r>
              <a:rPr lang="th-TH" sz="3200" b="1" dirty="0" smtClean="0">
                <a:solidFill>
                  <a:schemeClr val="tx1"/>
                </a:solidFill>
              </a:rPr>
              <a:t>ด้วยการตรวจสอบการจำแนกสถานะหมู่บ้าน/ชุมชนเข้มแข็ง</a:t>
            </a:r>
            <a:endParaRPr lang="th-TH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000" dirty="0" smtClean="0"/>
              <a:t>สิ่งที่เกิดจากการมอบภารกิจ</a:t>
            </a:r>
            <a:endParaRPr lang="th-TH" sz="6000" dirty="0"/>
          </a:p>
        </p:txBody>
      </p:sp>
      <p:sp>
        <p:nvSpPr>
          <p:cNvPr id="4" name="Rectangle 3"/>
          <p:cNvSpPr/>
          <p:nvPr/>
        </p:nvSpPr>
        <p:spPr>
          <a:xfrm>
            <a:off x="1142976" y="3214686"/>
            <a:ext cx="1428760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</a:rPr>
              <a:t>ภารกิจ</a:t>
            </a:r>
          </a:p>
          <a:p>
            <a:pPr algn="ctr"/>
            <a:r>
              <a:rPr lang="th-TH" sz="3200" b="1" dirty="0" smtClean="0">
                <a:solidFill>
                  <a:schemeClr val="tx1"/>
                </a:solidFill>
              </a:rPr>
              <a:t>ที่มอบหมาย</a:t>
            </a:r>
            <a:endParaRPr lang="th-TH" sz="32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00430" y="2357430"/>
            <a:ext cx="4286280" cy="114300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</a:rPr>
              <a:t>ทำตามภารกิจทั้ง ๓ ภารกิจ</a:t>
            </a:r>
            <a:endParaRPr lang="th-TH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71868" y="4143380"/>
            <a:ext cx="4214842" cy="11430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</a:rPr>
              <a:t>ทำภารกิจในเรื่องของการจำแนกสถานะหมู่บ้านเพียงอย่างเดียว</a:t>
            </a:r>
            <a:endParaRPr lang="th-TH" sz="3600" b="1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714612" y="3500438"/>
            <a:ext cx="928694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000" dirty="0" smtClean="0"/>
              <a:t>สิ่งที่เกิดจากการมอบภารกิจ</a:t>
            </a:r>
            <a:endParaRPr lang="th-TH" sz="6000" dirty="0"/>
          </a:p>
        </p:txBody>
      </p:sp>
      <p:sp>
        <p:nvSpPr>
          <p:cNvPr id="4" name="Rectangle 3"/>
          <p:cNvSpPr/>
          <p:nvPr/>
        </p:nvSpPr>
        <p:spPr>
          <a:xfrm>
            <a:off x="571472" y="1714488"/>
            <a:ext cx="7929618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</a:rPr>
              <a:t>ทำตามภารกิจทั้ง ๓ ภารกิจ โดยเฉพาะกองทุนแม่ของแผ่นดิน</a:t>
            </a:r>
            <a:endParaRPr lang="th-TH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2910" y="4000504"/>
            <a:ext cx="7786742" cy="11430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</a:rPr>
              <a:t>คำสั่งแต่งตั้งคณะปฏิบัติการพัฒนาความเข้มแข็งของหมู่บ้าน/ชุมชนเพื่อการพัฒนาและเอาชนะ</a:t>
            </a:r>
            <a:r>
              <a:rPr lang="th-TH" sz="3600" b="1" dirty="0" err="1" smtClean="0">
                <a:solidFill>
                  <a:schemeClr val="tx1"/>
                </a:solidFill>
              </a:rPr>
              <a:t>ยาเสพติด</a:t>
            </a:r>
            <a:r>
              <a:rPr lang="th-TH" sz="3600" b="1" dirty="0" smtClean="0">
                <a:solidFill>
                  <a:schemeClr val="tx1"/>
                </a:solidFill>
              </a:rPr>
              <a:t>อย่างยั่งยืน</a:t>
            </a:r>
            <a:endParaRPr lang="th-TH" sz="3600" b="1" dirty="0">
              <a:solidFill>
                <a:schemeClr val="tx1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3857620" y="3214686"/>
            <a:ext cx="928694" cy="571504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h-TH" sz="4400" dirty="0" smtClean="0">
                <a:solidFill>
                  <a:srgbClr val="FFC000"/>
                </a:solidFill>
              </a:rPr>
              <a:t/>
            </a:r>
            <a:br>
              <a:rPr lang="th-TH" sz="4400" dirty="0" smtClean="0">
                <a:solidFill>
                  <a:srgbClr val="FFC000"/>
                </a:solidFill>
              </a:rPr>
            </a:br>
            <a:r>
              <a:rPr lang="th-TH" sz="4400" dirty="0" smtClean="0">
                <a:solidFill>
                  <a:srgbClr val="FFC000"/>
                </a:solidFill>
              </a:rPr>
              <a:t>คำสั่งแต่งตั้งคณะปฏิบัติการพัฒนาความเข้มแข็งของหมู่บ้าน/ชุมชนเพื่อการพัฒนาและเอาชนะ</a:t>
            </a:r>
            <a:r>
              <a:rPr lang="th-TH" sz="4400" dirty="0" err="1" smtClean="0">
                <a:solidFill>
                  <a:srgbClr val="FFC000"/>
                </a:solidFill>
              </a:rPr>
              <a:t>ยาเสพติด</a:t>
            </a:r>
            <a:r>
              <a:rPr lang="th-TH" sz="4400" dirty="0" smtClean="0">
                <a:solidFill>
                  <a:srgbClr val="FFC000"/>
                </a:solidFill>
              </a:rPr>
              <a:t>อย่างยั่งยืน</a:t>
            </a:r>
            <a:r>
              <a:rPr lang="th-TH" sz="6000" dirty="0" smtClean="0">
                <a:solidFill>
                  <a:srgbClr val="FFC000"/>
                </a:solidFill>
              </a:rPr>
              <a:t/>
            </a:r>
            <a:br>
              <a:rPr lang="th-TH" sz="6000" dirty="0" smtClean="0">
                <a:solidFill>
                  <a:srgbClr val="FFC000"/>
                </a:solidFill>
              </a:rPr>
            </a:br>
            <a:endParaRPr lang="th-TH" sz="6000" dirty="0">
              <a:solidFill>
                <a:srgbClr val="FFC000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42910" y="1643050"/>
          <a:ext cx="764386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285720" y="5500702"/>
            <a:ext cx="8643998" cy="11430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</a:rPr>
              <a:t>หน.กลุ่มงานแผนงานและข้อมูล(</a:t>
            </a:r>
            <a:r>
              <a:rPr lang="th-TH" b="1" dirty="0" err="1" smtClean="0">
                <a:solidFill>
                  <a:schemeClr val="tx1"/>
                </a:solidFill>
              </a:rPr>
              <a:t>พช.</a:t>
            </a:r>
            <a:r>
              <a:rPr lang="th-TH" b="1" dirty="0" smtClean="0">
                <a:solidFill>
                  <a:schemeClr val="tx1"/>
                </a:solidFill>
              </a:rPr>
              <a:t>) เป็นคณะทำงานและเลขานุการ และมีผู้แทนกลุ่มงานความมั่นคง (</a:t>
            </a:r>
            <a:r>
              <a:rPr lang="th-TH" b="1" dirty="0" err="1" smtClean="0">
                <a:solidFill>
                  <a:schemeClr val="tx1"/>
                </a:solidFill>
              </a:rPr>
              <a:t>ปค.</a:t>
            </a:r>
            <a:r>
              <a:rPr lang="th-TH" b="1" dirty="0" smtClean="0">
                <a:solidFill>
                  <a:schemeClr val="tx1"/>
                </a:solidFill>
              </a:rPr>
              <a:t>) ผู้แทนฝ่ายอำนวยการ ศต</a:t>
            </a:r>
            <a:r>
              <a:rPr lang="th-TH" b="1" dirty="0" err="1" smtClean="0">
                <a:solidFill>
                  <a:schemeClr val="tx1"/>
                </a:solidFill>
              </a:rPr>
              <a:t>ส.จ.</a:t>
            </a:r>
            <a:r>
              <a:rPr lang="th-TH" b="1" dirty="0" smtClean="0">
                <a:solidFill>
                  <a:schemeClr val="tx1"/>
                </a:solidFill>
              </a:rPr>
              <a:t> และ ผู้แทน </a:t>
            </a:r>
            <a:r>
              <a:rPr lang="th-TH" b="1" dirty="0" err="1" smtClean="0">
                <a:solidFill>
                  <a:schemeClr val="tx1"/>
                </a:solidFill>
              </a:rPr>
              <a:t>ปปส.</a:t>
            </a:r>
            <a:r>
              <a:rPr lang="th-TH" b="1" dirty="0" smtClean="0">
                <a:solidFill>
                  <a:schemeClr val="tx1"/>
                </a:solidFill>
              </a:rPr>
              <a:t>ภาค เป็นคณะทำงานและเลขานุการร่วม</a:t>
            </a:r>
            <a:endParaRPr lang="th-TH" b="1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214678" y="4071942"/>
            <a:ext cx="20717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การทำงานเชิง</a:t>
            </a:r>
            <a:r>
              <a:rPr lang="th-TH" sz="6600" dirty="0" err="1" smtClean="0"/>
              <a:t>บูรณา</a:t>
            </a:r>
            <a:r>
              <a:rPr lang="th-TH" sz="6600" dirty="0" smtClean="0"/>
              <a:t>การ</a:t>
            </a:r>
            <a:endParaRPr lang="th-TH" sz="6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ภาคีการทำงานภาคราชการ</a:t>
            </a:r>
            <a:endParaRPr lang="th-TH" sz="66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ภาคีการทำงานภาคประชาชน</a:t>
            </a:r>
            <a:endParaRPr lang="th-TH" sz="6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600" dirty="0" smtClean="0"/>
              <a:t>ภาคีการทำงานวิทยากรกระบวนการ</a:t>
            </a:r>
            <a:endParaRPr lang="th-TH" sz="6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571604" y="5929330"/>
            <a:ext cx="5000660" cy="64294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</a:rPr>
              <a:t>ชุดปฏิบัติการระดับตำบล</a:t>
            </a:r>
            <a:endParaRPr lang="th-TH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112</TotalTime>
  <Words>556</Words>
  <Application>Microsoft Office PowerPoint</Application>
  <PresentationFormat>On-screen Show (4:3)</PresentationFormat>
  <Paragraphs>86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Module</vt:lpstr>
      <vt:lpstr>ในส่วนของสำนักงานพัฒนาชุมชนจังหวัด</vt:lpstr>
      <vt:lpstr>การเข้าสู่การทำงานกองทุนแม่ของแผ่นดิน</vt:lpstr>
      <vt:lpstr>สิ่งที่เกิดจากการมอบภารกิจ</vt:lpstr>
      <vt:lpstr>สิ่งที่เกิดจากการมอบภารกิจ</vt:lpstr>
      <vt:lpstr> คำสั่งแต่งตั้งคณะปฏิบัติการพัฒนาความเข้มแข็งของหมู่บ้าน/ชุมชนเพื่อการพัฒนาและเอาชนะยาเสพติดอย่างยั่งยืน </vt:lpstr>
      <vt:lpstr>การทำงานเชิงบูรณาการ</vt:lpstr>
      <vt:lpstr>ภาคีการทำงานภาคราชการ</vt:lpstr>
      <vt:lpstr>ภาคีการทำงานภาคประชาชน</vt:lpstr>
      <vt:lpstr>ภาคีการทำงานวิทยากรกระบวนการ</vt:lpstr>
      <vt:lpstr>งบประมาณ</vt:lpstr>
      <vt:lpstr>กิจกรรมที่ดำเนินการ</vt:lpstr>
      <vt:lpstr>กิจกรรมที่ดำเนินการ</vt:lpstr>
      <vt:lpstr>กิจกรรมที่ดำเนินการ</vt:lpstr>
      <vt:lpstr>กิจกรรมที่ดำเนินการ</vt:lpstr>
      <vt:lpstr>ตัวชี้วัดคำรับรองการปฏิบัติราชการ</vt:lpstr>
      <vt:lpstr>ปัญหา  อุปสรรค</vt:lpstr>
      <vt:lpstr>ปัจจัยแห่งความสำเร็จ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ในส่วนของสำนักงานพัฒนาชุมชนจังหวัด</dc:title>
  <dc:creator>User</dc:creator>
  <cp:lastModifiedBy>CasperX</cp:lastModifiedBy>
  <cp:revision>16</cp:revision>
  <dcterms:created xsi:type="dcterms:W3CDTF">2012-06-05T06:28:17Z</dcterms:created>
  <dcterms:modified xsi:type="dcterms:W3CDTF">2012-06-11T12:49:33Z</dcterms:modified>
</cp:coreProperties>
</file>